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3"/>
    <p:sldId id="263" r:id="rId4"/>
    <p:sldId id="264" r:id="rId5"/>
    <p:sldId id="272" r:id="rId6"/>
    <p:sldId id="384" r:id="rId7"/>
    <p:sldId id="380" r:id="rId8"/>
    <p:sldId id="277" r:id="rId9"/>
    <p:sldId id="385" r:id="rId10"/>
    <p:sldId id="382" r:id="rId11"/>
    <p:sldId id="270" r:id="rId12"/>
    <p:sldId id="386" r:id="rId13"/>
    <p:sldId id="381" r:id="rId14"/>
    <p:sldId id="278" r:id="rId15"/>
    <p:sldId id="383" r:id="rId16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281" userDrawn="1">
          <p15:clr>
            <a:srgbClr val="A4A3A4"/>
          </p15:clr>
        </p15:guide>
        <p15:guide id="3" orient="horz" pos="4067" userDrawn="1">
          <p15:clr>
            <a:srgbClr val="A4A3A4"/>
          </p15:clr>
        </p15:guide>
        <p15:guide id="4" pos="7105" userDrawn="1">
          <p15:clr>
            <a:srgbClr val="A4A3A4"/>
          </p15:clr>
        </p15:guide>
        <p15:guide id="5" pos="172" userDrawn="1">
          <p15:clr>
            <a:srgbClr val="A4A3A4"/>
          </p15:clr>
        </p15:guide>
        <p15:guide id="6" pos="37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404040"/>
    <a:srgbClr val="F5F5F5"/>
    <a:srgbClr val="F93D32"/>
    <a:srgbClr val="202022"/>
    <a:srgbClr val="5A9ED6"/>
    <a:srgbClr val="BE1007"/>
    <a:srgbClr val="BF6D07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0" y="279"/>
      </p:cViewPr>
      <p:guideLst>
        <p:guide orient="horz" pos="1094"/>
        <p:guide pos="281"/>
        <p:guide orient="horz" pos="4067"/>
        <p:guide pos="7105"/>
        <p:guide pos="172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.png"/><Relationship Id="rId23" Type="http://schemas.openxmlformats.org/officeDocument/2006/relationships/tags" Target="../tags/tag73.xml"/><Relationship Id="rId22" Type="http://schemas.openxmlformats.org/officeDocument/2006/relationships/tags" Target="../tags/tag7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image" Target="../media/image15.png"/><Relationship Id="rId19" Type="http://schemas.openxmlformats.org/officeDocument/2006/relationships/image" Target="../media/image16.png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9" Type="http://schemas.openxmlformats.org/officeDocument/2006/relationships/image" Target="../media/image4.png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4.png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32239" y="3536005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5745" y="2241090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B82E24"/>
                </a:solidFill>
                <a:latin typeface="Calibri" panose="020F0502020204030204" pitchFamily="34" charset="0"/>
              </a:rPr>
              <a:t>面试</a:t>
            </a:r>
            <a:r>
              <a:rPr lang="zh-CN" altLang="en-US" sz="6600" b="1" dirty="0">
                <a:solidFill>
                  <a:srgbClr val="B82E24"/>
                </a:solidFill>
                <a:latin typeface="Calibri" panose="020F0502020204030204" pitchFamily="34" charset="0"/>
              </a:rPr>
              <a:t>自我介绍</a:t>
            </a:r>
            <a:endParaRPr lang="zh-CN" altLang="en-US" sz="6600" b="1" dirty="0">
              <a:solidFill>
                <a:srgbClr val="B82E24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8451" y="3676047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16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基本情况、优势与</a:t>
            </a:r>
            <a:r>
              <a:rPr lang="zh-CN" altLang="en-US" sz="16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1600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8079" y="5795191"/>
            <a:ext cx="1332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人：吴迪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日期：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61044" y="5380522"/>
            <a:ext cx="1249680" cy="306705"/>
          </a:xfrm>
          <a:prstGeom prst="rect">
            <a:avLst/>
          </a:prstGeom>
          <a:solidFill>
            <a:srgbClr val="202022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科研训练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5" y="-11197"/>
            <a:ext cx="3489510" cy="265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2" grpId="0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2937466" y="4453915"/>
            <a:ext cx="6056870" cy="1492817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本地研发</a:t>
            </a:r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效能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28831" y="60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591951" y="3791581"/>
            <a:ext cx="2266950" cy="946150"/>
            <a:chOff x="2591951" y="3791581"/>
            <a:chExt cx="2266950" cy="946150"/>
          </a:xfrm>
        </p:grpSpPr>
        <p:sp>
          <p:nvSpPr>
            <p:cNvPr id="25" name="任意多边形 24"/>
            <p:cNvSpPr/>
            <p:nvPr/>
          </p:nvSpPr>
          <p:spPr>
            <a:xfrm>
              <a:off x="3655575" y="4048756"/>
              <a:ext cx="1165225" cy="517525"/>
            </a:xfrm>
            <a:custGeom>
              <a:avLst/>
              <a:gdLst>
                <a:gd name="connsiteX0" fmla="*/ 0 w 1181100"/>
                <a:gd name="connsiteY0" fmla="*/ 50800 h 517525"/>
                <a:gd name="connsiteX1" fmla="*/ 1165225 w 1181100"/>
                <a:gd name="connsiteY1" fmla="*/ 0 h 517525"/>
                <a:gd name="connsiteX2" fmla="*/ 1152525 w 1181100"/>
                <a:gd name="connsiteY2" fmla="*/ 60325 h 517525"/>
                <a:gd name="connsiteX3" fmla="*/ 1181100 w 1181100"/>
                <a:gd name="connsiteY3" fmla="*/ 466725 h 517525"/>
                <a:gd name="connsiteX4" fmla="*/ 111125 w 1181100"/>
                <a:gd name="connsiteY4" fmla="*/ 517525 h 517525"/>
                <a:gd name="connsiteX5" fmla="*/ 73025 w 1181100"/>
                <a:gd name="connsiteY5" fmla="*/ 200025 h 517525"/>
                <a:gd name="connsiteX6" fmla="*/ 0 w 1181100"/>
                <a:gd name="connsiteY6" fmla="*/ 50800 h 517525"/>
                <a:gd name="connsiteX0-1" fmla="*/ 0 w 1165225"/>
                <a:gd name="connsiteY0-2" fmla="*/ 50800 h 517525"/>
                <a:gd name="connsiteX1-3" fmla="*/ 1165225 w 1165225"/>
                <a:gd name="connsiteY1-4" fmla="*/ 0 h 517525"/>
                <a:gd name="connsiteX2-5" fmla="*/ 1152525 w 1165225"/>
                <a:gd name="connsiteY2-6" fmla="*/ 60325 h 517525"/>
                <a:gd name="connsiteX3-7" fmla="*/ 1143000 w 1165225"/>
                <a:gd name="connsiteY3-8" fmla="*/ 473075 h 517525"/>
                <a:gd name="connsiteX4-9" fmla="*/ 111125 w 1165225"/>
                <a:gd name="connsiteY4-10" fmla="*/ 517525 h 517525"/>
                <a:gd name="connsiteX5-11" fmla="*/ 73025 w 1165225"/>
                <a:gd name="connsiteY5-12" fmla="*/ 200025 h 517525"/>
                <a:gd name="connsiteX6-13" fmla="*/ 0 w 1165225"/>
                <a:gd name="connsiteY6-14" fmla="*/ 50800 h 517525"/>
                <a:gd name="connsiteX0-15" fmla="*/ 0 w 1165225"/>
                <a:gd name="connsiteY0-16" fmla="*/ 50800 h 517525"/>
                <a:gd name="connsiteX1-17" fmla="*/ 1165225 w 1165225"/>
                <a:gd name="connsiteY1-18" fmla="*/ 0 h 517525"/>
                <a:gd name="connsiteX2-19" fmla="*/ 1152525 w 1165225"/>
                <a:gd name="connsiteY2-20" fmla="*/ 60325 h 517525"/>
                <a:gd name="connsiteX3-21" fmla="*/ 1149350 w 1165225"/>
                <a:gd name="connsiteY3-22" fmla="*/ 479425 h 517525"/>
                <a:gd name="connsiteX4-23" fmla="*/ 111125 w 1165225"/>
                <a:gd name="connsiteY4-24" fmla="*/ 517525 h 517525"/>
                <a:gd name="connsiteX5-25" fmla="*/ 73025 w 1165225"/>
                <a:gd name="connsiteY5-26" fmla="*/ 200025 h 517525"/>
                <a:gd name="connsiteX6-27" fmla="*/ 0 w 1165225"/>
                <a:gd name="connsiteY6-28" fmla="*/ 50800 h 517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165225" h="517525">
                  <a:moveTo>
                    <a:pt x="0" y="50800"/>
                  </a:moveTo>
                  <a:lnTo>
                    <a:pt x="1165225" y="0"/>
                  </a:lnTo>
                  <a:lnTo>
                    <a:pt x="1152525" y="60325"/>
                  </a:lnTo>
                  <a:cubicBezTo>
                    <a:pt x="1151467" y="200025"/>
                    <a:pt x="1150408" y="339725"/>
                    <a:pt x="1149350" y="479425"/>
                  </a:cubicBezTo>
                  <a:lnTo>
                    <a:pt x="111125" y="517525"/>
                  </a:lnTo>
                  <a:lnTo>
                    <a:pt x="73025" y="200025"/>
                  </a:lnTo>
                  <a:lnTo>
                    <a:pt x="0" y="5080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591951" y="4004306"/>
              <a:ext cx="1190625" cy="733425"/>
            </a:xfrm>
            <a:custGeom>
              <a:avLst/>
              <a:gdLst>
                <a:gd name="connsiteX0" fmla="*/ 0 w 1190625"/>
                <a:gd name="connsiteY0" fmla="*/ 0 h 733425"/>
                <a:gd name="connsiteX1" fmla="*/ 69850 w 1190625"/>
                <a:gd name="connsiteY1" fmla="*/ 457200 h 733425"/>
                <a:gd name="connsiteX2" fmla="*/ 1190625 w 1190625"/>
                <a:gd name="connsiteY2" fmla="*/ 733425 h 733425"/>
                <a:gd name="connsiteX3" fmla="*/ 1136650 w 1190625"/>
                <a:gd name="connsiteY3" fmla="*/ 244475 h 733425"/>
                <a:gd name="connsiteX4" fmla="*/ 0 w 1190625"/>
                <a:gd name="connsiteY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" h="733425">
                  <a:moveTo>
                    <a:pt x="0" y="0"/>
                  </a:moveTo>
                  <a:lnTo>
                    <a:pt x="69850" y="457200"/>
                  </a:lnTo>
                  <a:lnTo>
                    <a:pt x="1190625" y="733425"/>
                  </a:lnTo>
                  <a:lnTo>
                    <a:pt x="1136650" y="2444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2595126" y="3794756"/>
              <a:ext cx="2263775" cy="454025"/>
            </a:xfrm>
            <a:custGeom>
              <a:avLst/>
              <a:gdLst>
                <a:gd name="connsiteX0" fmla="*/ 0 w 2263775"/>
                <a:gd name="connsiteY0" fmla="*/ 206375 h 454025"/>
                <a:gd name="connsiteX1" fmla="*/ 1362075 w 2263775"/>
                <a:gd name="connsiteY1" fmla="*/ 0 h 454025"/>
                <a:gd name="connsiteX2" fmla="*/ 1171575 w 2263775"/>
                <a:gd name="connsiteY2" fmla="*/ 117475 h 454025"/>
                <a:gd name="connsiteX3" fmla="*/ 2263775 w 2263775"/>
                <a:gd name="connsiteY3" fmla="*/ 168275 h 454025"/>
                <a:gd name="connsiteX4" fmla="*/ 2232025 w 2263775"/>
                <a:gd name="connsiteY4" fmla="*/ 254000 h 454025"/>
                <a:gd name="connsiteX5" fmla="*/ 1060450 w 2263775"/>
                <a:gd name="connsiteY5" fmla="*/ 301625 h 454025"/>
                <a:gd name="connsiteX6" fmla="*/ 1130300 w 2263775"/>
                <a:gd name="connsiteY6" fmla="*/ 454025 h 454025"/>
                <a:gd name="connsiteX7" fmla="*/ 0 w 2263775"/>
                <a:gd name="connsiteY7" fmla="*/ 20637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3775" h="454025">
                  <a:moveTo>
                    <a:pt x="0" y="206375"/>
                  </a:moveTo>
                  <a:lnTo>
                    <a:pt x="1362075" y="0"/>
                  </a:lnTo>
                  <a:lnTo>
                    <a:pt x="1171575" y="117475"/>
                  </a:lnTo>
                  <a:lnTo>
                    <a:pt x="2263775" y="168275"/>
                  </a:lnTo>
                  <a:lnTo>
                    <a:pt x="2232025" y="254000"/>
                  </a:lnTo>
                  <a:lnTo>
                    <a:pt x="1060450" y="301625"/>
                  </a:lnTo>
                  <a:lnTo>
                    <a:pt x="1130300" y="454025"/>
                  </a:lnTo>
                  <a:lnTo>
                    <a:pt x="0" y="206375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773051" y="3791581"/>
              <a:ext cx="187325" cy="133350"/>
            </a:xfrm>
            <a:custGeom>
              <a:avLst/>
              <a:gdLst>
                <a:gd name="connsiteX0" fmla="*/ 177800 w 187325"/>
                <a:gd name="connsiteY0" fmla="*/ 0 h 133350"/>
                <a:gd name="connsiteX1" fmla="*/ 187325 w 187325"/>
                <a:gd name="connsiteY1" fmla="*/ 133350 h 133350"/>
                <a:gd name="connsiteX2" fmla="*/ 0 w 187325"/>
                <a:gd name="connsiteY2" fmla="*/ 120650 h 133350"/>
                <a:gd name="connsiteX3" fmla="*/ 177800 w 187325"/>
                <a:gd name="connsiteY3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325" h="133350">
                  <a:moveTo>
                    <a:pt x="177800" y="0"/>
                  </a:moveTo>
                  <a:lnTo>
                    <a:pt x="187325" y="133350"/>
                  </a:lnTo>
                  <a:lnTo>
                    <a:pt x="0" y="120650"/>
                  </a:lnTo>
                  <a:lnTo>
                    <a:pt x="17780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98801" y="3032756"/>
            <a:ext cx="1022350" cy="822325"/>
            <a:chOff x="6598801" y="3032756"/>
            <a:chExt cx="1022350" cy="822325"/>
          </a:xfrm>
        </p:grpSpPr>
        <p:sp>
          <p:nvSpPr>
            <p:cNvPr id="32" name="任意多边形 31"/>
            <p:cNvSpPr/>
            <p:nvPr/>
          </p:nvSpPr>
          <p:spPr>
            <a:xfrm>
              <a:off x="6598801" y="3032756"/>
              <a:ext cx="1019175" cy="612775"/>
            </a:xfrm>
            <a:custGeom>
              <a:avLst/>
              <a:gdLst>
                <a:gd name="connsiteX0" fmla="*/ 50800 w 1019175"/>
                <a:gd name="connsiteY0" fmla="*/ 215900 h 612775"/>
                <a:gd name="connsiteX1" fmla="*/ 1012825 w 1019175"/>
                <a:gd name="connsiteY1" fmla="*/ 0 h 612775"/>
                <a:gd name="connsiteX2" fmla="*/ 1019175 w 1019175"/>
                <a:gd name="connsiteY2" fmla="*/ 393700 h 612775"/>
                <a:gd name="connsiteX3" fmla="*/ 796925 w 1019175"/>
                <a:gd name="connsiteY3" fmla="*/ 304800 h 612775"/>
                <a:gd name="connsiteX4" fmla="*/ 193675 w 1019175"/>
                <a:gd name="connsiteY4" fmla="*/ 612775 h 612775"/>
                <a:gd name="connsiteX5" fmla="*/ 0 w 1019175"/>
                <a:gd name="connsiteY5" fmla="*/ 577850 h 612775"/>
                <a:gd name="connsiteX6" fmla="*/ 409575 w 1019175"/>
                <a:gd name="connsiteY6" fmla="*/ 234950 h 612775"/>
                <a:gd name="connsiteX7" fmla="*/ 50800 w 1019175"/>
                <a:gd name="connsiteY7" fmla="*/ 215900 h 61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9175" h="612775">
                  <a:moveTo>
                    <a:pt x="50800" y="215900"/>
                  </a:moveTo>
                  <a:lnTo>
                    <a:pt x="1012825" y="0"/>
                  </a:lnTo>
                  <a:lnTo>
                    <a:pt x="1019175" y="393700"/>
                  </a:lnTo>
                  <a:lnTo>
                    <a:pt x="796925" y="304800"/>
                  </a:lnTo>
                  <a:lnTo>
                    <a:pt x="193675" y="612775"/>
                  </a:lnTo>
                  <a:lnTo>
                    <a:pt x="0" y="577850"/>
                  </a:lnTo>
                  <a:lnTo>
                    <a:pt x="409575" y="234950"/>
                  </a:lnTo>
                  <a:lnTo>
                    <a:pt x="50800" y="21590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646426" y="3245481"/>
              <a:ext cx="368300" cy="320675"/>
            </a:xfrm>
            <a:custGeom>
              <a:avLst/>
              <a:gdLst>
                <a:gd name="connsiteX0" fmla="*/ 0 w 368300"/>
                <a:gd name="connsiteY0" fmla="*/ 0 h 320675"/>
                <a:gd name="connsiteX1" fmla="*/ 6350 w 368300"/>
                <a:gd name="connsiteY1" fmla="*/ 320675 h 320675"/>
                <a:gd name="connsiteX2" fmla="*/ 368300 w 368300"/>
                <a:gd name="connsiteY2" fmla="*/ 22225 h 320675"/>
                <a:gd name="connsiteX3" fmla="*/ 0 w 368300"/>
                <a:gd name="connsiteY3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00" h="320675">
                  <a:moveTo>
                    <a:pt x="0" y="0"/>
                  </a:moveTo>
                  <a:lnTo>
                    <a:pt x="6350" y="320675"/>
                  </a:lnTo>
                  <a:lnTo>
                    <a:pt x="368300" y="222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373501" y="3334381"/>
              <a:ext cx="247650" cy="520700"/>
            </a:xfrm>
            <a:custGeom>
              <a:avLst/>
              <a:gdLst>
                <a:gd name="connsiteX0" fmla="*/ 19050 w 247650"/>
                <a:gd name="connsiteY0" fmla="*/ 0 h 520700"/>
                <a:gd name="connsiteX1" fmla="*/ 0 w 247650"/>
                <a:gd name="connsiteY1" fmla="*/ 425450 h 520700"/>
                <a:gd name="connsiteX2" fmla="*/ 222250 w 247650"/>
                <a:gd name="connsiteY2" fmla="*/ 520700 h 520700"/>
                <a:gd name="connsiteX3" fmla="*/ 247650 w 247650"/>
                <a:gd name="connsiteY3" fmla="*/ 92075 h 520700"/>
                <a:gd name="connsiteX4" fmla="*/ 19050 w 247650"/>
                <a:gd name="connsiteY4" fmla="*/ 0 h 5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520700">
                  <a:moveTo>
                    <a:pt x="19050" y="0"/>
                  </a:moveTo>
                  <a:lnTo>
                    <a:pt x="0" y="425450"/>
                  </a:lnTo>
                  <a:lnTo>
                    <a:pt x="222250" y="520700"/>
                  </a:lnTo>
                  <a:lnTo>
                    <a:pt x="247650" y="92075"/>
                  </a:lnTo>
                  <a:lnTo>
                    <a:pt x="1905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6792477" y="3331206"/>
              <a:ext cx="603250" cy="520700"/>
            </a:xfrm>
            <a:custGeom>
              <a:avLst/>
              <a:gdLst>
                <a:gd name="connsiteX0" fmla="*/ 593725 w 593725"/>
                <a:gd name="connsiteY0" fmla="*/ 0 h 511175"/>
                <a:gd name="connsiteX1" fmla="*/ 0 w 593725"/>
                <a:gd name="connsiteY1" fmla="*/ 304800 h 511175"/>
                <a:gd name="connsiteX2" fmla="*/ 422275 w 593725"/>
                <a:gd name="connsiteY2" fmla="*/ 511175 h 511175"/>
                <a:gd name="connsiteX3" fmla="*/ 587375 w 593725"/>
                <a:gd name="connsiteY3" fmla="*/ 409575 h 511175"/>
                <a:gd name="connsiteX4" fmla="*/ 593725 w 593725"/>
                <a:gd name="connsiteY4" fmla="*/ 0 h 511175"/>
                <a:gd name="connsiteX0-1" fmla="*/ 603250 w 603250"/>
                <a:gd name="connsiteY0-2" fmla="*/ 0 h 520700"/>
                <a:gd name="connsiteX1-3" fmla="*/ 0 w 603250"/>
                <a:gd name="connsiteY1-4" fmla="*/ 314325 h 520700"/>
                <a:gd name="connsiteX2-5" fmla="*/ 422275 w 603250"/>
                <a:gd name="connsiteY2-6" fmla="*/ 520700 h 520700"/>
                <a:gd name="connsiteX3-7" fmla="*/ 587375 w 603250"/>
                <a:gd name="connsiteY3-8" fmla="*/ 419100 h 520700"/>
                <a:gd name="connsiteX4-9" fmla="*/ 603250 w 603250"/>
                <a:gd name="connsiteY4-10" fmla="*/ 0 h 520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3250" h="520700">
                  <a:moveTo>
                    <a:pt x="603250" y="0"/>
                  </a:moveTo>
                  <a:lnTo>
                    <a:pt x="0" y="314325"/>
                  </a:lnTo>
                  <a:lnTo>
                    <a:pt x="422275" y="520700"/>
                  </a:lnTo>
                  <a:lnTo>
                    <a:pt x="587375" y="419100"/>
                  </a:lnTo>
                  <a:cubicBezTo>
                    <a:pt x="589492" y="282575"/>
                    <a:pt x="601133" y="136525"/>
                    <a:pt x="603250" y="0"/>
                  </a:cubicBez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89648" y="3555724"/>
            <a:ext cx="2494499" cy="1464402"/>
            <a:chOff x="4789648" y="3555724"/>
            <a:chExt cx="2494499" cy="1464402"/>
          </a:xfrm>
        </p:grpSpPr>
        <p:grpSp>
          <p:nvGrpSpPr>
            <p:cNvPr id="15" name="组合 14"/>
            <p:cNvGrpSpPr/>
            <p:nvPr/>
          </p:nvGrpSpPr>
          <p:grpSpPr>
            <a:xfrm>
              <a:off x="4789648" y="3555724"/>
              <a:ext cx="2494499" cy="1464402"/>
              <a:chOff x="4789648" y="3555724"/>
              <a:chExt cx="2494499" cy="1464402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4802203" y="4062181"/>
                <a:ext cx="2481944" cy="957945"/>
              </a:xfrm>
              <a:custGeom>
                <a:avLst/>
                <a:gdLst>
                  <a:gd name="connsiteX0" fmla="*/ 0 w 2481944"/>
                  <a:gd name="connsiteY0" fmla="*/ 0 h 957945"/>
                  <a:gd name="connsiteX1" fmla="*/ 3596 w 2481944"/>
                  <a:gd name="connsiteY1" fmla="*/ 0 h 957945"/>
                  <a:gd name="connsiteX2" fmla="*/ 6407 w 2481944"/>
                  <a:gd name="connsiteY2" fmla="*/ 21487 h 957945"/>
                  <a:gd name="connsiteX3" fmla="*/ 1240972 w 2481944"/>
                  <a:gd name="connsiteY3" fmla="*/ 451487 h 957945"/>
                  <a:gd name="connsiteX4" fmla="*/ 2475537 w 2481944"/>
                  <a:gd name="connsiteY4" fmla="*/ 21487 h 957945"/>
                  <a:gd name="connsiteX5" fmla="*/ 2478348 w 2481944"/>
                  <a:gd name="connsiteY5" fmla="*/ 0 h 957945"/>
                  <a:gd name="connsiteX6" fmla="*/ 2481943 w 2481944"/>
                  <a:gd name="connsiteY6" fmla="*/ 0 h 957945"/>
                  <a:gd name="connsiteX7" fmla="*/ 2481943 w 2481944"/>
                  <a:gd name="connsiteY7" fmla="*/ 478969 h 957945"/>
                  <a:gd name="connsiteX8" fmla="*/ 2481944 w 2481944"/>
                  <a:gd name="connsiteY8" fmla="*/ 478973 h 957945"/>
                  <a:gd name="connsiteX9" fmla="*/ 1240972 w 2481944"/>
                  <a:gd name="connsiteY9" fmla="*/ 957945 h 957945"/>
                  <a:gd name="connsiteX10" fmla="*/ 0 w 2481944"/>
                  <a:gd name="connsiteY10" fmla="*/ 478973 h 957945"/>
                  <a:gd name="connsiteX11" fmla="*/ 1 w 2481944"/>
                  <a:gd name="connsiteY11" fmla="*/ 478971 h 957945"/>
                  <a:gd name="connsiteX12" fmla="*/ 0 w 2481944"/>
                  <a:gd name="connsiteY12" fmla="*/ 478971 h 9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81944" h="957945">
                    <a:moveTo>
                      <a:pt x="0" y="0"/>
                    </a:moveTo>
                    <a:lnTo>
                      <a:pt x="3596" y="0"/>
                    </a:lnTo>
                    <a:lnTo>
                      <a:pt x="6407" y="21487"/>
                    </a:lnTo>
                    <a:cubicBezTo>
                      <a:pt x="69957" y="263012"/>
                      <a:pt x="598438" y="451487"/>
                      <a:pt x="1240972" y="451487"/>
                    </a:cubicBezTo>
                    <a:cubicBezTo>
                      <a:pt x="1883506" y="451487"/>
                      <a:pt x="2411987" y="263012"/>
                      <a:pt x="2475537" y="21487"/>
                    </a:cubicBezTo>
                    <a:lnTo>
                      <a:pt x="2478348" y="0"/>
                    </a:lnTo>
                    <a:lnTo>
                      <a:pt x="2481943" y="0"/>
                    </a:lnTo>
                    <a:lnTo>
                      <a:pt x="2481943" y="478969"/>
                    </a:lnTo>
                    <a:lnTo>
                      <a:pt x="2481944" y="478973"/>
                    </a:lnTo>
                    <a:cubicBezTo>
                      <a:pt x="2481944" y="743502"/>
                      <a:pt x="1926342" y="957945"/>
                      <a:pt x="1240972" y="957945"/>
                    </a:cubicBezTo>
                    <a:cubicBezTo>
                      <a:pt x="555602" y="957945"/>
                      <a:pt x="0" y="743502"/>
                      <a:pt x="0" y="478973"/>
                    </a:cubicBezTo>
                    <a:lnTo>
                      <a:pt x="1" y="478971"/>
                    </a:lnTo>
                    <a:lnTo>
                      <a:pt x="0" y="4789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02022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802203" y="3555724"/>
                <a:ext cx="2481943" cy="957943"/>
              </a:xfrm>
              <a:prstGeom prst="ellipse">
                <a:avLst/>
              </a:prstGeom>
              <a:gradFill>
                <a:gsLst>
                  <a:gs pos="0">
                    <a:srgbClr val="202022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4200000" scaled="0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4789648" y="3563661"/>
                <a:ext cx="1631354" cy="910288"/>
              </a:xfrm>
              <a:custGeom>
                <a:avLst/>
                <a:gdLst>
                  <a:gd name="connsiteX0" fmla="*/ 1240972 w 1631354"/>
                  <a:gd name="connsiteY0" fmla="*/ 0 h 910288"/>
                  <a:gd name="connsiteX1" fmla="*/ 1491071 w 1631354"/>
                  <a:gd name="connsiteY1" fmla="*/ 9731 h 910288"/>
                  <a:gd name="connsiteX2" fmla="*/ 1608360 w 1631354"/>
                  <a:gd name="connsiteY2" fmla="*/ 23784 h 910288"/>
                  <a:gd name="connsiteX3" fmla="*/ 1623962 w 1631354"/>
                  <a:gd name="connsiteY3" fmla="*/ 93655 h 910288"/>
                  <a:gd name="connsiteX4" fmla="*/ 1597024 w 1631354"/>
                  <a:gd name="connsiteY4" fmla="*/ 341993 h 910288"/>
                  <a:gd name="connsiteX5" fmla="*/ 847724 w 1631354"/>
                  <a:gd name="connsiteY5" fmla="*/ 691243 h 910288"/>
                  <a:gd name="connsiteX6" fmla="*/ 714895 w 1631354"/>
                  <a:gd name="connsiteY6" fmla="*/ 897110 h 910288"/>
                  <a:gd name="connsiteX7" fmla="*/ 710120 w 1631354"/>
                  <a:gd name="connsiteY7" fmla="*/ 910288 h 910288"/>
                  <a:gd name="connsiteX8" fmla="*/ 547133 w 1631354"/>
                  <a:gd name="connsiteY8" fmla="*/ 876143 h 910288"/>
                  <a:gd name="connsiteX9" fmla="*/ 0 w 1631354"/>
                  <a:gd name="connsiteY9" fmla="*/ 478972 h 910288"/>
                  <a:gd name="connsiteX10" fmla="*/ 1240972 w 1631354"/>
                  <a:gd name="connsiteY10" fmla="*/ 0 h 910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31354" h="910288">
                    <a:moveTo>
                      <a:pt x="1240972" y="0"/>
                    </a:moveTo>
                    <a:cubicBezTo>
                      <a:pt x="1326643" y="0"/>
                      <a:pt x="1410287" y="3351"/>
                      <a:pt x="1491071" y="9731"/>
                    </a:cubicBezTo>
                    <a:lnTo>
                      <a:pt x="1608360" y="23784"/>
                    </a:lnTo>
                    <a:lnTo>
                      <a:pt x="1623962" y="93655"/>
                    </a:lnTo>
                    <a:cubicBezTo>
                      <a:pt x="1638646" y="188750"/>
                      <a:pt x="1632346" y="279287"/>
                      <a:pt x="1597024" y="341993"/>
                    </a:cubicBezTo>
                    <a:cubicBezTo>
                      <a:pt x="1502832" y="509210"/>
                      <a:pt x="1025524" y="562126"/>
                      <a:pt x="847724" y="691243"/>
                    </a:cubicBezTo>
                    <a:cubicBezTo>
                      <a:pt x="781049" y="739662"/>
                      <a:pt x="744140" y="819335"/>
                      <a:pt x="714895" y="897110"/>
                    </a:cubicBezTo>
                    <a:lnTo>
                      <a:pt x="710120" y="910288"/>
                    </a:lnTo>
                    <a:lnTo>
                      <a:pt x="547133" y="876143"/>
                    </a:lnTo>
                    <a:cubicBezTo>
                      <a:pt x="217032" y="790069"/>
                      <a:pt x="0" y="644303"/>
                      <a:pt x="0" y="478972"/>
                    </a:cubicBezTo>
                    <a:cubicBezTo>
                      <a:pt x="0" y="214443"/>
                      <a:pt x="555602" y="0"/>
                      <a:pt x="12409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  <a:lumMod val="97000"/>
                    </a:schemeClr>
                  </a:gs>
                  <a:gs pos="100000">
                    <a:schemeClr val="bg1">
                      <a:alpha val="49000"/>
                    </a:schemeClr>
                  </a:gs>
                </a:gsLst>
                <a:lin ang="60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任意多边形 42"/>
            <p:cNvSpPr/>
            <p:nvPr/>
          </p:nvSpPr>
          <p:spPr>
            <a:xfrm>
              <a:off x="5496286" y="3887691"/>
              <a:ext cx="899601" cy="589644"/>
            </a:xfrm>
            <a:custGeom>
              <a:avLst/>
              <a:gdLst>
                <a:gd name="connsiteX0" fmla="*/ 899601 w 899601"/>
                <a:gd name="connsiteY0" fmla="*/ 0 h 589644"/>
                <a:gd name="connsiteX1" fmla="*/ 890888 w 899601"/>
                <a:gd name="connsiteY1" fmla="*/ 21349 h 589644"/>
                <a:gd name="connsiteX2" fmla="*/ 141588 w 899601"/>
                <a:gd name="connsiteY2" fmla="*/ 370599 h 589644"/>
                <a:gd name="connsiteX3" fmla="*/ 8759 w 899601"/>
                <a:gd name="connsiteY3" fmla="*/ 576466 h 589644"/>
                <a:gd name="connsiteX4" fmla="*/ 3984 w 899601"/>
                <a:gd name="connsiteY4" fmla="*/ 589644 h 589644"/>
                <a:gd name="connsiteX5" fmla="*/ 0 w 899601"/>
                <a:gd name="connsiteY5" fmla="*/ 588809 h 589644"/>
                <a:gd name="connsiteX6" fmla="*/ 0 w 899601"/>
                <a:gd name="connsiteY6" fmla="*/ 558342 h 589644"/>
                <a:gd name="connsiteX7" fmla="*/ 10962 w 899601"/>
                <a:gd name="connsiteY7" fmla="*/ 560616 h 589644"/>
                <a:gd name="connsiteX8" fmla="*/ 15783 w 899601"/>
                <a:gd name="connsiteY8" fmla="*/ 547438 h 589644"/>
                <a:gd name="connsiteX9" fmla="*/ 149918 w 899601"/>
                <a:gd name="connsiteY9" fmla="*/ 341571 h 589644"/>
                <a:gd name="connsiteX10" fmla="*/ 854122 w 899601"/>
                <a:gd name="connsiteY10" fmla="*/ 50042 h 58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9601" h="589644">
                  <a:moveTo>
                    <a:pt x="899601" y="0"/>
                  </a:moveTo>
                  <a:lnTo>
                    <a:pt x="890888" y="21349"/>
                  </a:lnTo>
                  <a:cubicBezTo>
                    <a:pt x="796696" y="188566"/>
                    <a:pt x="319388" y="241482"/>
                    <a:pt x="141588" y="370599"/>
                  </a:cubicBezTo>
                  <a:cubicBezTo>
                    <a:pt x="74913" y="419018"/>
                    <a:pt x="38004" y="498691"/>
                    <a:pt x="8759" y="576466"/>
                  </a:cubicBezTo>
                  <a:lnTo>
                    <a:pt x="3984" y="589644"/>
                  </a:lnTo>
                  <a:lnTo>
                    <a:pt x="0" y="588809"/>
                  </a:lnTo>
                  <a:lnTo>
                    <a:pt x="0" y="558342"/>
                  </a:lnTo>
                  <a:lnTo>
                    <a:pt x="10962" y="560616"/>
                  </a:lnTo>
                  <a:lnTo>
                    <a:pt x="15783" y="547438"/>
                  </a:lnTo>
                  <a:cubicBezTo>
                    <a:pt x="45316" y="469663"/>
                    <a:pt x="82587" y="389990"/>
                    <a:pt x="149918" y="341571"/>
                  </a:cubicBezTo>
                  <a:cubicBezTo>
                    <a:pt x="307021" y="228594"/>
                    <a:pt x="695689" y="173958"/>
                    <a:pt x="854122" y="50042"/>
                  </a:cubicBezTo>
                  <a:close/>
                </a:path>
              </a:pathLst>
            </a:custGeom>
            <a:gradFill>
              <a:gsLst>
                <a:gs pos="48000">
                  <a:srgbClr val="FBFBFB"/>
                </a:gs>
                <a:gs pos="0">
                  <a:schemeClr val="bg1">
                    <a:alpha val="0"/>
                    <a:lumMod val="97000"/>
                  </a:schemeClr>
                </a:gs>
                <a:gs pos="100000">
                  <a:schemeClr val="bg1">
                    <a:alpha val="49000"/>
                  </a:schemeClr>
                </a:gs>
              </a:gsLst>
              <a:lin ang="60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914382" y="289245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虚拟环境</a:t>
            </a:r>
            <a:endParaRPr lang="zh-CN" altLang="en-US" sz="2000" b="1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01766" y="475166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b="1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15204" y="286705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2000" b="1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2029" y="32693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32GB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内存，含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Intel Arc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核显，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本地处理中等规模的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77" y="4396702"/>
            <a:ext cx="865915" cy="169612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79" y="4396702"/>
            <a:ext cx="865915" cy="1696123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936520" y="3269342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提前准备好了用于科研训练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虚拟环境，避免与全局环境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相互干扰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98591" y="5151776"/>
            <a:ext cx="31953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已经配置了科研训练所需的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包，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安装了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torch-directml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加速，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可以直接开始参加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学习培训。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4501" y="37464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研发效能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0577" y="1821120"/>
            <a:ext cx="810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我的个人电脑具有内存大、显卡新、兼容好等优势；同时，我提前学习了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虚拟环境命令，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配置好了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torch-directml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第三方库，为参与科研训练做足了硬件及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环境准备。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55308" y="1844675"/>
            <a:ext cx="96155" cy="51228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627376" y="4407531"/>
            <a:ext cx="1895475" cy="1835150"/>
            <a:chOff x="6627376" y="4407531"/>
            <a:chExt cx="1895475" cy="1835150"/>
          </a:xfrm>
        </p:grpSpPr>
        <p:sp>
          <p:nvSpPr>
            <p:cNvPr id="31" name="任意多边形 30"/>
            <p:cNvSpPr/>
            <p:nvPr/>
          </p:nvSpPr>
          <p:spPr>
            <a:xfrm>
              <a:off x="6627376" y="4461506"/>
              <a:ext cx="688975" cy="1139825"/>
            </a:xfrm>
            <a:custGeom>
              <a:avLst/>
              <a:gdLst>
                <a:gd name="connsiteX0" fmla="*/ 6350 w 688975"/>
                <a:gd name="connsiteY0" fmla="*/ 0 h 1139825"/>
                <a:gd name="connsiteX1" fmla="*/ 0 w 688975"/>
                <a:gd name="connsiteY1" fmla="*/ 514350 h 1139825"/>
                <a:gd name="connsiteX2" fmla="*/ 654050 w 688975"/>
                <a:gd name="connsiteY2" fmla="*/ 1139825 h 1139825"/>
                <a:gd name="connsiteX3" fmla="*/ 688975 w 688975"/>
                <a:gd name="connsiteY3" fmla="*/ 590550 h 1139825"/>
                <a:gd name="connsiteX4" fmla="*/ 6350 w 688975"/>
                <a:gd name="connsiteY4" fmla="*/ 0 h 113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975" h="1139825">
                  <a:moveTo>
                    <a:pt x="6350" y="0"/>
                  </a:moveTo>
                  <a:cubicBezTo>
                    <a:pt x="4233" y="171450"/>
                    <a:pt x="2117" y="342900"/>
                    <a:pt x="0" y="514350"/>
                  </a:cubicBezTo>
                  <a:lnTo>
                    <a:pt x="654050" y="1139825"/>
                  </a:lnTo>
                  <a:lnTo>
                    <a:pt x="688975" y="590550"/>
                  </a:lnTo>
                  <a:lnTo>
                    <a:pt x="635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6840101" y="5080631"/>
              <a:ext cx="1679575" cy="1162050"/>
            </a:xfrm>
            <a:custGeom>
              <a:avLst/>
              <a:gdLst>
                <a:gd name="connsiteX0" fmla="*/ 12700 w 1679575"/>
                <a:gd name="connsiteY0" fmla="*/ 0 h 1162050"/>
                <a:gd name="connsiteX1" fmla="*/ 0 w 1679575"/>
                <a:gd name="connsiteY1" fmla="*/ 561975 h 1162050"/>
                <a:gd name="connsiteX2" fmla="*/ 1622425 w 1679575"/>
                <a:gd name="connsiteY2" fmla="*/ 1162050 h 1162050"/>
                <a:gd name="connsiteX3" fmla="*/ 1679575 w 1679575"/>
                <a:gd name="connsiteY3" fmla="*/ 552450 h 1162050"/>
                <a:gd name="connsiteX4" fmla="*/ 12700 w 1679575"/>
                <a:gd name="connsiteY4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575" h="1162050">
                  <a:moveTo>
                    <a:pt x="12700" y="0"/>
                  </a:moveTo>
                  <a:lnTo>
                    <a:pt x="0" y="561975"/>
                  </a:lnTo>
                  <a:lnTo>
                    <a:pt x="1622425" y="1162050"/>
                  </a:lnTo>
                  <a:lnTo>
                    <a:pt x="1679575" y="552450"/>
                  </a:lnTo>
                  <a:lnTo>
                    <a:pt x="12700" y="0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33726" y="4407531"/>
              <a:ext cx="1889125" cy="1225550"/>
            </a:xfrm>
            <a:custGeom>
              <a:avLst/>
              <a:gdLst>
                <a:gd name="connsiteX0" fmla="*/ 0 w 1889125"/>
                <a:gd name="connsiteY0" fmla="*/ 53975 h 1225550"/>
                <a:gd name="connsiteX1" fmla="*/ 679450 w 1889125"/>
                <a:gd name="connsiteY1" fmla="*/ 650875 h 1225550"/>
                <a:gd name="connsiteX2" fmla="*/ 222250 w 1889125"/>
                <a:gd name="connsiteY2" fmla="*/ 676275 h 1225550"/>
                <a:gd name="connsiteX3" fmla="*/ 1889125 w 1889125"/>
                <a:gd name="connsiteY3" fmla="*/ 1225550 h 1225550"/>
                <a:gd name="connsiteX4" fmla="*/ 1419225 w 1889125"/>
                <a:gd name="connsiteY4" fmla="*/ 333375 h 1225550"/>
                <a:gd name="connsiteX5" fmla="*/ 1174750 w 1889125"/>
                <a:gd name="connsiteY5" fmla="*/ 514350 h 1225550"/>
                <a:gd name="connsiteX6" fmla="*/ 222250 w 1889125"/>
                <a:gd name="connsiteY6" fmla="*/ 0 h 1225550"/>
                <a:gd name="connsiteX7" fmla="*/ 0 w 1889125"/>
                <a:gd name="connsiteY7" fmla="*/ 53975 h 122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9125" h="1225550">
                  <a:moveTo>
                    <a:pt x="0" y="53975"/>
                  </a:moveTo>
                  <a:lnTo>
                    <a:pt x="679450" y="650875"/>
                  </a:lnTo>
                  <a:lnTo>
                    <a:pt x="222250" y="676275"/>
                  </a:lnTo>
                  <a:lnTo>
                    <a:pt x="1889125" y="1225550"/>
                  </a:lnTo>
                  <a:lnTo>
                    <a:pt x="1419225" y="333375"/>
                  </a:lnTo>
                  <a:lnTo>
                    <a:pt x="1174750" y="514350"/>
                  </a:lnTo>
                  <a:lnTo>
                    <a:pt x="222250" y="0"/>
                  </a:lnTo>
                  <a:lnTo>
                    <a:pt x="0" y="53975"/>
                  </a:lnTo>
                  <a:close/>
                </a:path>
              </a:pathLst>
            </a:custGeom>
            <a:gradFill>
              <a:gsLst>
                <a:gs pos="0">
                  <a:srgbClr val="BE1007"/>
                </a:gs>
                <a:gs pos="100000">
                  <a:srgbClr val="F93D32"/>
                </a:gs>
              </a:gsLst>
              <a:lin ang="10800000" scaled="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36162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9" grpId="0"/>
      <p:bldP spid="40" grpId="0"/>
      <p:bldP spid="13" grpId="0"/>
      <p:bldP spid="46" grpId="0"/>
      <p:bldP spid="47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截图 2025-07-06 215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1278255"/>
            <a:ext cx="5453380" cy="3408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45" y="905510"/>
            <a:ext cx="2632075" cy="3780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19020" y="5254625"/>
            <a:ext cx="7980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左为在虚拟环境中配置所需的包的过程，右为已配置的包及其版本信息（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是为了检测虚拟环境是否能正常使用而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下载的）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28988" y="2082800"/>
            <a:ext cx="5434012" cy="2616200"/>
            <a:chOff x="3328988" y="2082800"/>
            <a:chExt cx="5434012" cy="2616200"/>
          </a:xfrm>
        </p:grpSpPr>
        <p:grpSp>
          <p:nvGrpSpPr>
            <p:cNvPr id="3" name="组合 2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304265" y="2174845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04265" y="31209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304265" y="406714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28988" y="4921250"/>
            <a:ext cx="5434012" cy="723900"/>
            <a:chOff x="3328988" y="4921250"/>
            <a:chExt cx="5434012" cy="723900"/>
          </a:xfrm>
        </p:grpSpPr>
        <p:sp>
          <p:nvSpPr>
            <p:cNvPr id="60" name="矩形 59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304265" y="5013295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未来承诺与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1021763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328344" y="2082800"/>
            <a:ext cx="5434012" cy="2616200"/>
            <a:chOff x="3328988" y="2082800"/>
            <a:chExt cx="5434012" cy="2616200"/>
          </a:xfrm>
        </p:grpSpPr>
        <p:grpSp>
          <p:nvGrpSpPr>
            <p:cNvPr id="87" name="组合 86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304265" y="2174845"/>
                <a:ext cx="1706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基本情况</a:t>
                </a:r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介绍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5304265" y="312099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语言能力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304265" y="40671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本地研发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48" y="4110961"/>
            <a:ext cx="1664724" cy="1849693"/>
          </a:xfrm>
          <a:prstGeom prst="rect">
            <a:avLst/>
          </a:prstGeom>
        </p:spPr>
      </p:pic>
      <p:sp>
        <p:nvSpPr>
          <p:cNvPr id="66" name="椭圆 65"/>
          <p:cNvSpPr/>
          <p:nvPr>
            <p:custDataLst>
              <p:tags r:id="rId3"/>
            </p:custDataLst>
          </p:nvPr>
        </p:nvSpPr>
        <p:spPr>
          <a:xfrm>
            <a:off x="2446772" y="5218428"/>
            <a:ext cx="7298456" cy="1238355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4320" y="44959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承诺与</a:t>
            </a:r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480191" y="59435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8414002" flipH="1">
            <a:off x="6274368" y="1477686"/>
            <a:ext cx="1519995" cy="2449907"/>
          </a:xfrm>
          <a:custGeom>
            <a:avLst/>
            <a:gdLst>
              <a:gd name="connsiteX0" fmla="*/ 39140 w 1519995"/>
              <a:gd name="connsiteY0" fmla="*/ 1307528 h 2449907"/>
              <a:gd name="connsiteX1" fmla="*/ 38868 w 1519995"/>
              <a:gd name="connsiteY1" fmla="*/ 1308575 h 2449907"/>
              <a:gd name="connsiteX2" fmla="*/ 108290 w 1519995"/>
              <a:gd name="connsiteY2" fmla="*/ 2289602 h 2449907"/>
              <a:gd name="connsiteX3" fmla="*/ 147326 w 1519995"/>
              <a:gd name="connsiteY3" fmla="*/ 2382864 h 2449907"/>
              <a:gd name="connsiteX4" fmla="*/ 285609 w 1519995"/>
              <a:gd name="connsiteY4" fmla="*/ 2418420 h 2449907"/>
              <a:gd name="connsiteX5" fmla="*/ 597955 w 1519995"/>
              <a:gd name="connsiteY5" fmla="*/ 2449907 h 2449907"/>
              <a:gd name="connsiteX6" fmla="*/ 1464483 w 1519995"/>
              <a:gd name="connsiteY6" fmla="*/ 2185220 h 2449907"/>
              <a:gd name="connsiteX7" fmla="*/ 1519995 w 1519995"/>
              <a:gd name="connsiteY7" fmla="*/ 2139419 h 2449907"/>
              <a:gd name="connsiteX8" fmla="*/ 1518698 w 1519995"/>
              <a:gd name="connsiteY8" fmla="*/ 2136490 h 2449907"/>
              <a:gd name="connsiteX9" fmla="*/ 1510067 w 1519995"/>
              <a:gd name="connsiteY9" fmla="*/ 2114316 h 2449907"/>
              <a:gd name="connsiteX10" fmla="*/ 1459606 w 1519995"/>
              <a:gd name="connsiteY10" fmla="*/ 2103370 h 2449907"/>
              <a:gd name="connsiteX11" fmla="*/ 791654 w 1519995"/>
              <a:gd name="connsiteY11" fmla="*/ 1848206 h 2449907"/>
              <a:gd name="connsiteX12" fmla="*/ 51346 w 1519995"/>
              <a:gd name="connsiteY12" fmla="*/ 1321275 h 2449907"/>
              <a:gd name="connsiteX13" fmla="*/ 374564 w 1519995"/>
              <a:gd name="connsiteY13" fmla="*/ 583360 h 2449907"/>
              <a:gd name="connsiteX14" fmla="*/ 281756 w 1519995"/>
              <a:gd name="connsiteY14" fmla="*/ 715360 h 2449907"/>
              <a:gd name="connsiteX15" fmla="*/ 264153 w 1519995"/>
              <a:gd name="connsiteY15" fmla="*/ 745889 h 2449907"/>
              <a:gd name="connsiteX16" fmla="*/ 341624 w 1519995"/>
              <a:gd name="connsiteY16" fmla="*/ 753729 h 2449907"/>
              <a:gd name="connsiteX17" fmla="*/ 969867 w 1519995"/>
              <a:gd name="connsiteY17" fmla="*/ 937046 h 2449907"/>
              <a:gd name="connsiteX18" fmla="*/ 1157117 w 1519995"/>
              <a:gd name="connsiteY18" fmla="*/ 1024526 h 2449907"/>
              <a:gd name="connsiteX19" fmla="*/ 1131908 w 1519995"/>
              <a:gd name="connsiteY19" fmla="*/ 910741 h 2449907"/>
              <a:gd name="connsiteX20" fmla="*/ 1140623 w 1519995"/>
              <a:gd name="connsiteY20" fmla="*/ 20727 h 2449907"/>
              <a:gd name="connsiteX21" fmla="*/ 1171933 w 1519995"/>
              <a:gd name="connsiteY21" fmla="*/ 1032 h 2449907"/>
              <a:gd name="connsiteX22" fmla="*/ 1171556 w 1519995"/>
              <a:gd name="connsiteY22" fmla="*/ 0 h 2449907"/>
              <a:gd name="connsiteX23" fmla="*/ 1008973 w 1519995"/>
              <a:gd name="connsiteY23" fmla="*/ 68643 h 2449907"/>
              <a:gd name="connsiteX24" fmla="*/ 374564 w 1519995"/>
              <a:gd name="connsiteY24" fmla="*/ 583360 h 244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19995" h="2449907">
                <a:moveTo>
                  <a:pt x="39140" y="1307528"/>
                </a:moveTo>
                <a:lnTo>
                  <a:pt x="38868" y="1308575"/>
                </a:lnTo>
                <a:cubicBezTo>
                  <a:pt x="-28285" y="1624937"/>
                  <a:pt x="-10459" y="1963339"/>
                  <a:pt x="108290" y="2289602"/>
                </a:cubicBezTo>
                <a:lnTo>
                  <a:pt x="147326" y="2382864"/>
                </a:lnTo>
                <a:lnTo>
                  <a:pt x="285609" y="2418420"/>
                </a:lnTo>
                <a:cubicBezTo>
                  <a:pt x="386500" y="2439066"/>
                  <a:pt x="490962" y="2449907"/>
                  <a:pt x="597955" y="2449907"/>
                </a:cubicBezTo>
                <a:cubicBezTo>
                  <a:pt x="918937" y="2449907"/>
                  <a:pt x="1217128" y="2352330"/>
                  <a:pt x="1464483" y="2185220"/>
                </a:cubicBezTo>
                <a:lnTo>
                  <a:pt x="1519995" y="2139419"/>
                </a:lnTo>
                <a:lnTo>
                  <a:pt x="1518698" y="2136490"/>
                </a:lnTo>
                <a:lnTo>
                  <a:pt x="1510067" y="2114316"/>
                </a:lnTo>
                <a:lnTo>
                  <a:pt x="1459606" y="2103370"/>
                </a:lnTo>
                <a:cubicBezTo>
                  <a:pt x="1256810" y="2054239"/>
                  <a:pt x="1026094" y="1968112"/>
                  <a:pt x="791654" y="1848206"/>
                </a:cubicBezTo>
                <a:cubicBezTo>
                  <a:pt x="479068" y="1688330"/>
                  <a:pt x="219049" y="1498671"/>
                  <a:pt x="51346" y="1321275"/>
                </a:cubicBezTo>
                <a:close/>
                <a:moveTo>
                  <a:pt x="374564" y="583360"/>
                </a:moveTo>
                <a:cubicBezTo>
                  <a:pt x="341611" y="626009"/>
                  <a:pt x="310651" y="670062"/>
                  <a:pt x="281756" y="715360"/>
                </a:cubicBezTo>
                <a:lnTo>
                  <a:pt x="264153" y="745889"/>
                </a:lnTo>
                <a:lnTo>
                  <a:pt x="341624" y="753729"/>
                </a:lnTo>
                <a:cubicBezTo>
                  <a:pt x="523118" y="777840"/>
                  <a:pt x="740598" y="840016"/>
                  <a:pt x="969867" y="937046"/>
                </a:cubicBezTo>
                <a:lnTo>
                  <a:pt x="1157117" y="1024526"/>
                </a:lnTo>
                <a:lnTo>
                  <a:pt x="1131908" y="910741"/>
                </a:lnTo>
                <a:cubicBezTo>
                  <a:pt x="1038327" y="458267"/>
                  <a:pt x="1036211" y="119636"/>
                  <a:pt x="1140623" y="20727"/>
                </a:cubicBezTo>
                <a:lnTo>
                  <a:pt x="1171933" y="1032"/>
                </a:lnTo>
                <a:lnTo>
                  <a:pt x="1171556" y="0"/>
                </a:lnTo>
                <a:lnTo>
                  <a:pt x="1008973" y="68643"/>
                </a:lnTo>
                <a:cubicBezTo>
                  <a:pt x="753869" y="191947"/>
                  <a:pt x="539324" y="370112"/>
                  <a:pt x="374564" y="583360"/>
                </a:cubicBezTo>
                <a:close/>
              </a:path>
            </a:pathLst>
          </a:custGeom>
          <a:gradFill>
            <a:gsLst>
              <a:gs pos="43000">
                <a:schemeClr val="bg1">
                  <a:alpha val="0"/>
                </a:schemeClr>
              </a:gs>
              <a:gs pos="100000">
                <a:schemeClr val="bg1">
                  <a:lumMod val="99000"/>
                  <a:lumOff val="1000"/>
                  <a:alpha val="2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4165525" y="3039200"/>
            <a:ext cx="3860949" cy="2815966"/>
            <a:chOff x="3462070" y="2170443"/>
            <a:chExt cx="5151183" cy="3756992"/>
          </a:xfrm>
        </p:grpSpPr>
        <p:grpSp>
          <p:nvGrpSpPr>
            <p:cNvPr id="15" name="组合 14"/>
            <p:cNvGrpSpPr/>
            <p:nvPr/>
          </p:nvGrpSpPr>
          <p:grpSpPr>
            <a:xfrm rot="20400000">
              <a:off x="3514645" y="2351040"/>
              <a:ext cx="2200886" cy="3576395"/>
              <a:chOff x="3114187" y="3181588"/>
              <a:chExt cx="1576773" cy="2562225"/>
            </a:xfrm>
          </p:grpSpPr>
          <p:sp>
            <p:nvSpPr>
              <p:cNvPr id="45" name="任意多边形 44"/>
              <p:cNvSpPr/>
              <p:nvPr>
                <p:custDataLst>
                  <p:tags r:id="rId5"/>
                </p:custDataLst>
              </p:nvPr>
            </p:nvSpPr>
            <p:spPr>
              <a:xfrm>
                <a:off x="3114187" y="3181588"/>
                <a:ext cx="1276839" cy="2561746"/>
              </a:xfrm>
              <a:custGeom>
                <a:avLst/>
                <a:gdLst>
                  <a:gd name="connsiteX0" fmla="*/ 1276839 w 1276839"/>
                  <a:gd name="connsiteY0" fmla="*/ 0 h 2561746"/>
                  <a:gd name="connsiteX1" fmla="*/ 1276839 w 1276839"/>
                  <a:gd name="connsiteY1" fmla="*/ 787 h 2561746"/>
                  <a:gd name="connsiteX2" fmla="*/ 1250935 w 1276839"/>
                  <a:gd name="connsiteY2" fmla="*/ 6374 h 2561746"/>
                  <a:gd name="connsiteX3" fmla="*/ 981666 w 1276839"/>
                  <a:gd name="connsiteY3" fmla="*/ 1280873 h 2561746"/>
                  <a:gd name="connsiteX4" fmla="*/ 1250935 w 1276839"/>
                  <a:gd name="connsiteY4" fmla="*/ 2555372 h 2561746"/>
                  <a:gd name="connsiteX5" fmla="*/ 1276839 w 1276839"/>
                  <a:gd name="connsiteY5" fmla="*/ 2560959 h 2561746"/>
                  <a:gd name="connsiteX6" fmla="*/ 1276839 w 1276839"/>
                  <a:gd name="connsiteY6" fmla="*/ 2561746 h 2561746"/>
                  <a:gd name="connsiteX7" fmla="*/ 1150564 w 1276839"/>
                  <a:gd name="connsiteY7" fmla="*/ 2555372 h 2561746"/>
                  <a:gd name="connsiteX8" fmla="*/ 0 w 1276839"/>
                  <a:gd name="connsiteY8" fmla="*/ 1280873 h 2561746"/>
                  <a:gd name="connsiteX9" fmla="*/ 1150564 w 1276839"/>
                  <a:gd name="connsiteY9" fmla="*/ 6374 h 256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6839" h="2561746">
                    <a:moveTo>
                      <a:pt x="1276839" y="0"/>
                    </a:moveTo>
                    <a:lnTo>
                      <a:pt x="1276839" y="787"/>
                    </a:lnTo>
                    <a:lnTo>
                      <a:pt x="1250935" y="6374"/>
                    </a:lnTo>
                    <a:cubicBezTo>
                      <a:pt x="1099690" y="71980"/>
                      <a:pt x="981666" y="617555"/>
                      <a:pt x="981666" y="1280873"/>
                    </a:cubicBezTo>
                    <a:cubicBezTo>
                      <a:pt x="981666" y="1944191"/>
                      <a:pt x="1099690" y="2489766"/>
                      <a:pt x="1250935" y="2555372"/>
                    </a:cubicBezTo>
                    <a:lnTo>
                      <a:pt x="1276839" y="2560959"/>
                    </a:lnTo>
                    <a:lnTo>
                      <a:pt x="1276839" y="2561746"/>
                    </a:lnTo>
                    <a:lnTo>
                      <a:pt x="1150564" y="2555372"/>
                    </a:lnTo>
                    <a:cubicBezTo>
                      <a:pt x="504310" y="2489766"/>
                      <a:pt x="0" y="1944191"/>
                      <a:pt x="0" y="1280873"/>
                    </a:cubicBezTo>
                    <a:cubicBezTo>
                      <a:pt x="0" y="617555"/>
                      <a:pt x="504310" y="71980"/>
                      <a:pt x="1150564" y="63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5400000" scaled="1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>
                <p:custDataLst>
                  <p:tags r:id="rId6"/>
                </p:custDataLst>
              </p:nvPr>
            </p:nvSpPr>
            <p:spPr>
              <a:xfrm>
                <a:off x="4091091" y="3181588"/>
                <a:ext cx="599869" cy="2562225"/>
              </a:xfrm>
              <a:prstGeom prst="ellipse">
                <a:avLst/>
              </a:prstGeom>
              <a:gradFill>
                <a:gsLst>
                  <a:gs pos="100000">
                    <a:srgbClr val="BE1007"/>
                  </a:gs>
                  <a:gs pos="0">
                    <a:srgbClr val="F93D32"/>
                  </a:gs>
                </a:gsLst>
                <a:lin ang="5400000" scaled="1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1200000" flipH="1">
              <a:off x="6412367" y="2351040"/>
              <a:ext cx="2200886" cy="3576395"/>
              <a:chOff x="3114187" y="3181588"/>
              <a:chExt cx="1576773" cy="2562225"/>
            </a:xfrm>
          </p:grpSpPr>
          <p:sp>
            <p:nvSpPr>
              <p:cNvPr id="47" name="任意多边形 46"/>
              <p:cNvSpPr/>
              <p:nvPr>
                <p:custDataLst>
                  <p:tags r:id="rId7"/>
                </p:custDataLst>
              </p:nvPr>
            </p:nvSpPr>
            <p:spPr>
              <a:xfrm>
                <a:off x="3114187" y="3181588"/>
                <a:ext cx="1276839" cy="2561746"/>
              </a:xfrm>
              <a:custGeom>
                <a:avLst/>
                <a:gdLst>
                  <a:gd name="connsiteX0" fmla="*/ 1276839 w 1276839"/>
                  <a:gd name="connsiteY0" fmla="*/ 0 h 2561746"/>
                  <a:gd name="connsiteX1" fmla="*/ 1276839 w 1276839"/>
                  <a:gd name="connsiteY1" fmla="*/ 787 h 2561746"/>
                  <a:gd name="connsiteX2" fmla="*/ 1250935 w 1276839"/>
                  <a:gd name="connsiteY2" fmla="*/ 6374 h 2561746"/>
                  <a:gd name="connsiteX3" fmla="*/ 981666 w 1276839"/>
                  <a:gd name="connsiteY3" fmla="*/ 1280873 h 2561746"/>
                  <a:gd name="connsiteX4" fmla="*/ 1250935 w 1276839"/>
                  <a:gd name="connsiteY4" fmla="*/ 2555372 h 2561746"/>
                  <a:gd name="connsiteX5" fmla="*/ 1276839 w 1276839"/>
                  <a:gd name="connsiteY5" fmla="*/ 2560959 h 2561746"/>
                  <a:gd name="connsiteX6" fmla="*/ 1276839 w 1276839"/>
                  <a:gd name="connsiteY6" fmla="*/ 2561746 h 2561746"/>
                  <a:gd name="connsiteX7" fmla="*/ 1150564 w 1276839"/>
                  <a:gd name="connsiteY7" fmla="*/ 2555372 h 2561746"/>
                  <a:gd name="connsiteX8" fmla="*/ 0 w 1276839"/>
                  <a:gd name="connsiteY8" fmla="*/ 1280873 h 2561746"/>
                  <a:gd name="connsiteX9" fmla="*/ 1150564 w 1276839"/>
                  <a:gd name="connsiteY9" fmla="*/ 6374 h 256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6839" h="2561746">
                    <a:moveTo>
                      <a:pt x="1276839" y="0"/>
                    </a:moveTo>
                    <a:lnTo>
                      <a:pt x="1276839" y="787"/>
                    </a:lnTo>
                    <a:lnTo>
                      <a:pt x="1250935" y="6374"/>
                    </a:lnTo>
                    <a:cubicBezTo>
                      <a:pt x="1099690" y="71980"/>
                      <a:pt x="981666" y="617555"/>
                      <a:pt x="981666" y="1280873"/>
                    </a:cubicBezTo>
                    <a:cubicBezTo>
                      <a:pt x="981666" y="1944191"/>
                      <a:pt x="1099690" y="2489766"/>
                      <a:pt x="1250935" y="2555372"/>
                    </a:cubicBezTo>
                    <a:lnTo>
                      <a:pt x="1276839" y="2560959"/>
                    </a:lnTo>
                    <a:lnTo>
                      <a:pt x="1276839" y="2561746"/>
                    </a:lnTo>
                    <a:lnTo>
                      <a:pt x="1150564" y="2555372"/>
                    </a:lnTo>
                    <a:cubicBezTo>
                      <a:pt x="504310" y="2489766"/>
                      <a:pt x="0" y="1944191"/>
                      <a:pt x="0" y="1280873"/>
                    </a:cubicBezTo>
                    <a:cubicBezTo>
                      <a:pt x="0" y="617555"/>
                      <a:pt x="504310" y="71980"/>
                      <a:pt x="1150564" y="63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5400000" scaled="1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8"/>
                </p:custDataLst>
              </p:nvPr>
            </p:nvSpPr>
            <p:spPr>
              <a:xfrm>
                <a:off x="4091091" y="3181588"/>
                <a:ext cx="599869" cy="2562225"/>
              </a:xfrm>
              <a:prstGeom prst="ellipse">
                <a:avLst/>
              </a:prstGeom>
              <a:gradFill>
                <a:gsLst>
                  <a:gs pos="100000">
                    <a:srgbClr val="BE1007"/>
                  </a:gs>
                  <a:gs pos="0">
                    <a:srgbClr val="F93D32"/>
                  </a:gs>
                </a:gsLst>
                <a:lin ang="5400000" scaled="1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462070" y="2225694"/>
              <a:ext cx="1519995" cy="2449907"/>
              <a:chOff x="3581791" y="3091786"/>
              <a:chExt cx="1088965" cy="1755179"/>
            </a:xfrm>
          </p:grpSpPr>
          <p:sp>
            <p:nvSpPr>
              <p:cNvPr id="58" name="任意多边形 57"/>
              <p:cNvSpPr/>
              <p:nvPr>
                <p:custDataLst>
                  <p:tags r:id="rId9"/>
                </p:custDataLst>
              </p:nvPr>
            </p:nvSpPr>
            <p:spPr>
              <a:xfrm>
                <a:off x="3581791" y="3091786"/>
                <a:ext cx="1088965" cy="1755179"/>
              </a:xfrm>
              <a:custGeom>
                <a:avLst/>
                <a:gdLst>
                  <a:gd name="connsiteX0" fmla="*/ 839334 w 1088965"/>
                  <a:gd name="connsiteY0" fmla="*/ 0 h 1755179"/>
                  <a:gd name="connsiteX1" fmla="*/ 839604 w 1088965"/>
                  <a:gd name="connsiteY1" fmla="*/ 739 h 1755179"/>
                  <a:gd name="connsiteX2" fmla="*/ 817173 w 1088965"/>
                  <a:gd name="connsiteY2" fmla="*/ 14849 h 1755179"/>
                  <a:gd name="connsiteX3" fmla="*/ 1000047 w 1088965"/>
                  <a:gd name="connsiteY3" fmla="*/ 1304582 h 1755179"/>
                  <a:gd name="connsiteX4" fmla="*/ 1088036 w 1088965"/>
                  <a:gd name="connsiteY4" fmla="*/ 1530639 h 1755179"/>
                  <a:gd name="connsiteX5" fmla="*/ 1088965 w 1088965"/>
                  <a:gd name="connsiteY5" fmla="*/ 1532737 h 1755179"/>
                  <a:gd name="connsiteX6" fmla="*/ 1049195 w 1088965"/>
                  <a:gd name="connsiteY6" fmla="*/ 1565550 h 1755179"/>
                  <a:gd name="connsiteX7" fmla="*/ 428391 w 1088965"/>
                  <a:gd name="connsiteY7" fmla="*/ 1755179 h 1755179"/>
                  <a:gd name="connsiteX8" fmla="*/ 204618 w 1088965"/>
                  <a:gd name="connsiteY8" fmla="*/ 1732621 h 1755179"/>
                  <a:gd name="connsiteX9" fmla="*/ 105548 w 1088965"/>
                  <a:gd name="connsiteY9" fmla="*/ 1707148 h 1755179"/>
                  <a:gd name="connsiteX10" fmla="*/ 77582 w 1088965"/>
                  <a:gd name="connsiteY10" fmla="*/ 1640332 h 1755179"/>
                  <a:gd name="connsiteX11" fmla="*/ 722855 w 1088965"/>
                  <a:gd name="connsiteY11" fmla="*/ 49178 h 175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8965" h="1755179">
                    <a:moveTo>
                      <a:pt x="839334" y="0"/>
                    </a:moveTo>
                    <a:lnTo>
                      <a:pt x="839604" y="739"/>
                    </a:lnTo>
                    <a:lnTo>
                      <a:pt x="817173" y="14849"/>
                    </a:lnTo>
                    <a:cubicBezTo>
                      <a:pt x="697487" y="128227"/>
                      <a:pt x="773179" y="681267"/>
                      <a:pt x="1000047" y="1304582"/>
                    </a:cubicBezTo>
                    <a:cubicBezTo>
                      <a:pt x="1028405" y="1382497"/>
                      <a:pt x="1057868" y="1458051"/>
                      <a:pt x="1088036" y="1530639"/>
                    </a:cubicBezTo>
                    <a:lnTo>
                      <a:pt x="1088965" y="1532737"/>
                    </a:lnTo>
                    <a:lnTo>
                      <a:pt x="1049195" y="1565550"/>
                    </a:lnTo>
                    <a:cubicBezTo>
                      <a:pt x="871983" y="1685272"/>
                      <a:pt x="658351" y="1755179"/>
                      <a:pt x="428391" y="1755179"/>
                    </a:cubicBezTo>
                    <a:cubicBezTo>
                      <a:pt x="351738" y="1755179"/>
                      <a:pt x="276899" y="1747412"/>
                      <a:pt x="204618" y="1732621"/>
                    </a:cubicBezTo>
                    <a:lnTo>
                      <a:pt x="105548" y="1707148"/>
                    </a:lnTo>
                    <a:lnTo>
                      <a:pt x="77582" y="1640332"/>
                    </a:lnTo>
                    <a:cubicBezTo>
                      <a:pt x="-149286" y="1017016"/>
                      <a:pt x="138013" y="331859"/>
                      <a:pt x="722855" y="49178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bg1">
                      <a:alpha val="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 61"/>
              <p:cNvSpPr/>
              <p:nvPr>
                <p:custDataLst>
                  <p:tags r:id="rId10"/>
                </p:custDataLst>
              </p:nvPr>
            </p:nvSpPr>
            <p:spPr>
              <a:xfrm>
                <a:off x="3693209" y="4639835"/>
                <a:ext cx="963669" cy="205398"/>
              </a:xfrm>
              <a:custGeom>
                <a:avLst/>
                <a:gdLst>
                  <a:gd name="connsiteX0" fmla="*/ 963669 w 963669"/>
                  <a:gd name="connsiteY0" fmla="*/ 0 h 205398"/>
                  <a:gd name="connsiteX1" fmla="*/ 944557 w 963669"/>
                  <a:gd name="connsiteY1" fmla="*/ 15769 h 205398"/>
                  <a:gd name="connsiteX2" fmla="*/ 323753 w 963669"/>
                  <a:gd name="connsiteY2" fmla="*/ 205398 h 205398"/>
                  <a:gd name="connsiteX3" fmla="*/ 99980 w 963669"/>
                  <a:gd name="connsiteY3" fmla="*/ 182840 h 205398"/>
                  <a:gd name="connsiteX4" fmla="*/ 910 w 963669"/>
                  <a:gd name="connsiteY4" fmla="*/ 157367 h 205398"/>
                  <a:gd name="connsiteX5" fmla="*/ 0 w 963669"/>
                  <a:gd name="connsiteY5" fmla="*/ 155193 h 205398"/>
                  <a:gd name="connsiteX6" fmla="*/ 21231 w 963669"/>
                  <a:gd name="connsiteY6" fmla="*/ 160014 h 205398"/>
                  <a:gd name="connsiteX7" fmla="*/ 274616 w 963669"/>
                  <a:gd name="connsiteY7" fmla="*/ 182572 h 205398"/>
                  <a:gd name="connsiteX8" fmla="*/ 819698 w 963669"/>
                  <a:gd name="connsiteY8" fmla="*/ 73080 h 2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3669" h="205398">
                    <a:moveTo>
                      <a:pt x="963669" y="0"/>
                    </a:moveTo>
                    <a:lnTo>
                      <a:pt x="944557" y="15769"/>
                    </a:lnTo>
                    <a:cubicBezTo>
                      <a:pt x="767345" y="135491"/>
                      <a:pt x="553713" y="205398"/>
                      <a:pt x="323753" y="205398"/>
                    </a:cubicBezTo>
                    <a:cubicBezTo>
                      <a:pt x="247100" y="205398"/>
                      <a:pt x="172261" y="197631"/>
                      <a:pt x="99980" y="182840"/>
                    </a:cubicBezTo>
                    <a:lnTo>
                      <a:pt x="910" y="157367"/>
                    </a:lnTo>
                    <a:lnTo>
                      <a:pt x="0" y="155193"/>
                    </a:lnTo>
                    <a:lnTo>
                      <a:pt x="21231" y="160014"/>
                    </a:lnTo>
                    <a:cubicBezTo>
                      <a:pt x="103077" y="174805"/>
                      <a:pt x="187819" y="182572"/>
                      <a:pt x="274616" y="182572"/>
                    </a:cubicBezTo>
                    <a:cubicBezTo>
                      <a:pt x="469910" y="182572"/>
                      <a:pt x="654803" y="143249"/>
                      <a:pt x="819698" y="73080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任意多边形 64"/>
            <p:cNvSpPr/>
            <p:nvPr>
              <p:custDataLst>
                <p:tags r:id="rId11"/>
              </p:custDataLst>
            </p:nvPr>
          </p:nvSpPr>
          <p:spPr>
            <a:xfrm rot="18414002" flipH="1">
              <a:off x="7183949" y="3261694"/>
              <a:ext cx="1345105" cy="286698"/>
            </a:xfrm>
            <a:custGeom>
              <a:avLst/>
              <a:gdLst>
                <a:gd name="connsiteX0" fmla="*/ 963669 w 963669"/>
                <a:gd name="connsiteY0" fmla="*/ 0 h 205398"/>
                <a:gd name="connsiteX1" fmla="*/ 944557 w 963669"/>
                <a:gd name="connsiteY1" fmla="*/ 15769 h 205398"/>
                <a:gd name="connsiteX2" fmla="*/ 323753 w 963669"/>
                <a:gd name="connsiteY2" fmla="*/ 205398 h 205398"/>
                <a:gd name="connsiteX3" fmla="*/ 99980 w 963669"/>
                <a:gd name="connsiteY3" fmla="*/ 182840 h 205398"/>
                <a:gd name="connsiteX4" fmla="*/ 910 w 963669"/>
                <a:gd name="connsiteY4" fmla="*/ 157367 h 205398"/>
                <a:gd name="connsiteX5" fmla="*/ 0 w 963669"/>
                <a:gd name="connsiteY5" fmla="*/ 155193 h 205398"/>
                <a:gd name="connsiteX6" fmla="*/ 21231 w 963669"/>
                <a:gd name="connsiteY6" fmla="*/ 160014 h 205398"/>
                <a:gd name="connsiteX7" fmla="*/ 274616 w 963669"/>
                <a:gd name="connsiteY7" fmla="*/ 182572 h 205398"/>
                <a:gd name="connsiteX8" fmla="*/ 819698 w 963669"/>
                <a:gd name="connsiteY8" fmla="*/ 73080 h 20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3669" h="205398">
                  <a:moveTo>
                    <a:pt x="963669" y="0"/>
                  </a:moveTo>
                  <a:lnTo>
                    <a:pt x="944557" y="15769"/>
                  </a:lnTo>
                  <a:cubicBezTo>
                    <a:pt x="767345" y="135491"/>
                    <a:pt x="553713" y="205398"/>
                    <a:pt x="323753" y="205398"/>
                  </a:cubicBezTo>
                  <a:cubicBezTo>
                    <a:pt x="247100" y="205398"/>
                    <a:pt x="172261" y="197631"/>
                    <a:pt x="99980" y="182840"/>
                  </a:cubicBezTo>
                  <a:lnTo>
                    <a:pt x="910" y="157367"/>
                  </a:lnTo>
                  <a:lnTo>
                    <a:pt x="0" y="155193"/>
                  </a:lnTo>
                  <a:lnTo>
                    <a:pt x="21231" y="160014"/>
                  </a:lnTo>
                  <a:cubicBezTo>
                    <a:pt x="103077" y="174805"/>
                    <a:pt x="187819" y="182572"/>
                    <a:pt x="274616" y="182572"/>
                  </a:cubicBezTo>
                  <a:cubicBezTo>
                    <a:pt x="469910" y="182572"/>
                    <a:pt x="654803" y="143249"/>
                    <a:pt x="819698" y="7308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>
              <p:custDataLst>
                <p:tags r:id="rId12"/>
              </p:custDataLst>
            </p:nvPr>
          </p:nvSpPr>
          <p:spPr>
            <a:xfrm rot="20400000">
              <a:off x="4846401" y="2170443"/>
              <a:ext cx="796669" cy="3471214"/>
            </a:xfrm>
            <a:prstGeom prst="ellipse">
              <a:avLst/>
            </a:prstGeom>
            <a:gradFill>
              <a:gsLst>
                <a:gs pos="21000">
                  <a:schemeClr val="tx1">
                    <a:alpha val="59000"/>
                  </a:schemeClr>
                </a:gs>
                <a:gs pos="100000">
                  <a:schemeClr val="tx1">
                    <a:lumMod val="50000"/>
                    <a:lumOff val="50000"/>
                    <a:alpha val="50000"/>
                  </a:schemeClr>
                </a:gs>
              </a:gsLst>
              <a:lin ang="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>
              <p:custDataLst>
                <p:tags r:id="rId13"/>
              </p:custDataLst>
            </p:nvPr>
          </p:nvSpPr>
          <p:spPr>
            <a:xfrm rot="1200000" flipH="1">
              <a:off x="6483326" y="2170443"/>
              <a:ext cx="796669" cy="3471214"/>
            </a:xfrm>
            <a:prstGeom prst="ellipse">
              <a:avLst/>
            </a:prstGeom>
            <a:gradFill>
              <a:gsLst>
                <a:gs pos="100000">
                  <a:schemeClr val="tx1">
                    <a:alpha val="57000"/>
                  </a:schemeClr>
                </a:gs>
                <a:gs pos="2000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10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058796" y="2669601"/>
              <a:ext cx="1960378" cy="1960378"/>
              <a:chOff x="5058796" y="2669601"/>
              <a:chExt cx="1960378" cy="1960378"/>
            </a:xfrm>
          </p:grpSpPr>
          <p:sp>
            <p:nvSpPr>
              <p:cNvPr id="16" name="椭圆 15"/>
              <p:cNvSpPr/>
              <p:nvPr>
                <p:custDataLst>
                  <p:tags r:id="rId14"/>
                </p:custDataLst>
              </p:nvPr>
            </p:nvSpPr>
            <p:spPr>
              <a:xfrm>
                <a:off x="5058796" y="2669601"/>
                <a:ext cx="1960378" cy="196037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>
                <p:custDataLst>
                  <p:tags r:id="rId15"/>
                </p:custDataLst>
              </p:nvPr>
            </p:nvSpPr>
            <p:spPr>
              <a:xfrm>
                <a:off x="5161150" y="2974513"/>
                <a:ext cx="1763414" cy="16554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62000"/>
                    </a:schemeClr>
                  </a:gs>
                  <a:gs pos="3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328323" y="2702639"/>
                <a:ext cx="1471249" cy="104086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28279" y="2974513"/>
                <a:ext cx="221819" cy="2445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61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4340084"/>
            <a:ext cx="1484767" cy="1649741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2824883" y="307112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未来承诺</a:t>
            </a:r>
            <a:endParaRPr lang="zh-CN" altLang="en-US" sz="2000" b="1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1"/>
            </p:custDataLst>
          </p:nvPr>
        </p:nvSpPr>
        <p:spPr>
          <a:xfrm>
            <a:off x="8157706" y="307112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个人期望</a:t>
            </a:r>
            <a:endParaRPr lang="zh-CN" altLang="en-US" sz="2000" b="1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1336675" y="3457575"/>
            <a:ext cx="27228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投入足量的时间和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精力；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坚持问题导向，效率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为先；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一切行动听指挥，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坚决认真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完成任务。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8157845" y="3457575"/>
            <a:ext cx="35134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希望获得即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时、全面的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指导；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希望丰富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科研经验，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切实提升解决具体项目问题的</a:t>
            </a:r>
            <a:r>
              <a:rPr lang="zh-CN" altLang="en-US" sz="1600">
                <a:solidFill>
                  <a:srgbClr val="202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600">
              <a:solidFill>
                <a:srgbClr val="202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55308" y="1844675"/>
            <a:ext cx="96155" cy="51228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143916" y="1830444"/>
            <a:ext cx="7498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如果成功入选，我将珍惜来之不易的科研训练机会，全身心地投入训练任务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当中；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同时，我也希望这次经历成为提升个人能力的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机会窗口。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885357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32" grpId="0"/>
      <p:bldP spid="37" grpId="0"/>
      <p:bldP spid="38" grpId="0"/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32239" y="3536005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5745" y="2241090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B82E24"/>
                </a:solidFill>
                <a:latin typeface="Calibri" panose="020F0502020204030204" pitchFamily="34" charset="0"/>
              </a:rPr>
              <a:t>感谢您的</a:t>
            </a:r>
            <a:r>
              <a:rPr lang="zh-CN" altLang="en-US" sz="6600" b="1" dirty="0">
                <a:solidFill>
                  <a:srgbClr val="B82E24"/>
                </a:solidFill>
                <a:latin typeface="Calibri" panose="020F0502020204030204" pitchFamily="34" charset="0"/>
              </a:rPr>
              <a:t>聆听</a:t>
            </a:r>
            <a:endParaRPr lang="zh-CN" altLang="en-US" sz="6600" b="1" dirty="0">
              <a:solidFill>
                <a:srgbClr val="B82E24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88451" y="3676047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个人基本情况、优势与</a:t>
            </a:r>
            <a:r>
              <a:rPr lang="zh-CN" altLang="en-US" sz="1600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1600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08079" y="5795191"/>
            <a:ext cx="1332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汇报人：吴迪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日期：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61044" y="5380522"/>
            <a:ext cx="1249680" cy="306705"/>
          </a:xfrm>
          <a:prstGeom prst="rect">
            <a:avLst/>
          </a:prstGeom>
          <a:solidFill>
            <a:srgbClr val="202022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科研训练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5" y="-11197"/>
            <a:ext cx="3489510" cy="265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2" grpId="0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3328988" y="2082800"/>
            <a:ext cx="5434012" cy="723900"/>
            <a:chOff x="3328988" y="2082800"/>
            <a:chExt cx="5434012" cy="723900"/>
          </a:xfrm>
        </p:grpSpPr>
        <p:sp>
          <p:nvSpPr>
            <p:cNvPr id="2" name="矩形 1"/>
            <p:cNvSpPr/>
            <p:nvPr>
              <p:custDataLst>
                <p:tags r:id="rId2"/>
              </p:custDataLst>
            </p:nvPr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3"/>
              </p:custDataLst>
            </p:nvPr>
          </p:nvSpPr>
          <p:spPr>
            <a:xfrm>
              <a:off x="4192588" y="20828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5"/>
              </p:custDataLst>
            </p:nvPr>
          </p:nvSpPr>
          <p:spPr>
            <a:xfrm>
              <a:off x="4192588" y="26670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7"/>
              </p:custDataLst>
            </p:nvPr>
          </p:nvSpPr>
          <p:spPr>
            <a:xfrm>
              <a:off x="5304265" y="21748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8"/>
            </p:custDataLst>
          </p:nvPr>
        </p:nvGrpSpPr>
        <p:grpSpPr>
          <a:xfrm>
            <a:off x="3328988" y="3028950"/>
            <a:ext cx="5434012" cy="723900"/>
            <a:chOff x="3328988" y="3028950"/>
            <a:chExt cx="5434012" cy="723900"/>
          </a:xfrm>
        </p:grpSpPr>
        <p:sp>
          <p:nvSpPr>
            <p:cNvPr id="45" name="矩形 44"/>
            <p:cNvSpPr/>
            <p:nvPr>
              <p:custDataLst>
                <p:tags r:id="rId9"/>
              </p:custDataLst>
            </p:nvPr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>
              <p:custDataLst>
                <p:tags r:id="rId10"/>
              </p:custDataLst>
            </p:nvPr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>
              <p:custDataLst>
                <p:tags r:id="rId11"/>
              </p:custDataLst>
            </p:nvPr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>
              <p:custDataLst>
                <p:tags r:id="rId12"/>
              </p:custDataLst>
            </p:nvPr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>
              <p:custDataLst>
                <p:tags r:id="rId13"/>
              </p:custDataLst>
            </p:nvPr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5304265" y="312099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语言能力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5"/>
            </p:custDataLst>
          </p:nvPr>
        </p:nvGrpSpPr>
        <p:grpSpPr>
          <a:xfrm>
            <a:off x="3328988" y="3975100"/>
            <a:ext cx="5434012" cy="723900"/>
            <a:chOff x="3328988" y="3975100"/>
            <a:chExt cx="5434012" cy="723900"/>
          </a:xfrm>
        </p:grpSpPr>
        <p:sp>
          <p:nvSpPr>
            <p:cNvPr id="51" name="矩形 50"/>
            <p:cNvSpPr/>
            <p:nvPr>
              <p:custDataLst>
                <p:tags r:id="rId16"/>
              </p:custDataLst>
            </p:nvPr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>
              <p:custDataLst>
                <p:tags r:id="rId17"/>
              </p:custDataLst>
            </p:nvPr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>
              <p:custDataLst>
                <p:tags r:id="rId18"/>
              </p:custDataLst>
            </p:nvPr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>
              <p:custDataLst>
                <p:tags r:id="rId19"/>
              </p:custDataLst>
            </p:nvPr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>
              <p:custDataLst>
                <p:tags r:id="rId20"/>
              </p:custDataLst>
            </p:nvPr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21"/>
              </p:custDataLst>
            </p:nvPr>
          </p:nvSpPr>
          <p:spPr>
            <a:xfrm>
              <a:off x="5304265" y="40671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本地研发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22"/>
            </p:custDataLst>
          </p:nvPr>
        </p:nvGrpSpPr>
        <p:grpSpPr>
          <a:xfrm>
            <a:off x="3328988" y="4921250"/>
            <a:ext cx="5434012" cy="723900"/>
            <a:chOff x="3328988" y="4921250"/>
            <a:chExt cx="5434012" cy="723900"/>
          </a:xfrm>
        </p:grpSpPr>
        <p:sp>
          <p:nvSpPr>
            <p:cNvPr id="57" name="矩形 56"/>
            <p:cNvSpPr/>
            <p:nvPr>
              <p:custDataLst>
                <p:tags r:id="rId23"/>
              </p:custDataLst>
            </p:nvPr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>
              <p:custDataLst>
                <p:tags r:id="rId24"/>
              </p:custDataLst>
            </p:nvPr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>
              <p:custDataLst>
                <p:tags r:id="rId25"/>
              </p:custDataLst>
            </p:nvPr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>
              <p:custDataLst>
                <p:tags r:id="rId26"/>
              </p:custDataLst>
            </p:nvPr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>
              <p:custDataLst>
                <p:tags r:id="rId27"/>
              </p:custDataLst>
            </p:nvPr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28"/>
              </p:custDataLst>
            </p:nvPr>
          </p:nvSpPr>
          <p:spPr>
            <a:xfrm>
              <a:off x="5304265" y="5013295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未来承诺与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433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28988" y="2082800"/>
            <a:ext cx="5434012" cy="723900"/>
            <a:chOff x="3328988" y="2082800"/>
            <a:chExt cx="5434012" cy="723900"/>
          </a:xfrm>
        </p:grpSpPr>
        <p:sp>
          <p:nvSpPr>
            <p:cNvPr id="42" name="矩形 4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8" y="20828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192588" y="26670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04265" y="21748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28988" y="3028950"/>
            <a:ext cx="5434012" cy="2616200"/>
            <a:chOff x="3328988" y="3028950"/>
            <a:chExt cx="5434012" cy="2616200"/>
          </a:xfrm>
        </p:grpSpPr>
        <p:sp>
          <p:nvSpPr>
            <p:cNvPr id="48" name="矩形 4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04265" y="31209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304265" y="406714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304265" y="50132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331827" y="3028950"/>
            <a:ext cx="5434012" cy="2616200"/>
            <a:chOff x="3328988" y="3028950"/>
            <a:chExt cx="5434012" cy="2616200"/>
          </a:xfrm>
        </p:grpSpPr>
        <p:sp>
          <p:nvSpPr>
            <p:cNvPr id="67" name="矩形 66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304265" y="312099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语言能力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304265" y="40671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本地研发效能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304265" y="5013295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未来承诺与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基本情况</a:t>
            </a:r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952631" y="58991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87389" y="5315248"/>
            <a:ext cx="3119720" cy="690563"/>
            <a:chOff x="1187389" y="5315248"/>
            <a:chExt cx="3119720" cy="690563"/>
          </a:xfrm>
        </p:grpSpPr>
        <p:sp>
          <p:nvSpPr>
            <p:cNvPr id="15" name="立方体 14"/>
            <p:cNvSpPr/>
            <p:nvPr/>
          </p:nvSpPr>
          <p:spPr>
            <a:xfrm>
              <a:off x="1187390" y="5315248"/>
              <a:ext cx="3119719" cy="690563"/>
            </a:xfrm>
            <a:prstGeom prst="cube">
              <a:avLst/>
            </a:prstGeom>
            <a:gradFill flip="none" rotWithShape="1">
              <a:gsLst>
                <a:gs pos="88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187389" y="5486401"/>
              <a:ext cx="2940111" cy="317579"/>
              <a:chOff x="7622400" y="3752850"/>
              <a:chExt cx="2474100" cy="1452861"/>
            </a:xfrm>
          </p:grpSpPr>
          <p:sp>
            <p:nvSpPr>
              <p:cNvPr id="30" name="矩形 15"/>
              <p:cNvSpPr/>
              <p:nvPr/>
            </p:nvSpPr>
            <p:spPr>
              <a:xfrm flipH="1">
                <a:off x="7622400" y="3752850"/>
                <a:ext cx="2474100" cy="1452861"/>
              </a:xfrm>
              <a:custGeom>
                <a:avLst/>
                <a:gdLst>
                  <a:gd name="connsiteX0" fmla="*/ 0 w 2502675"/>
                  <a:gd name="connsiteY0" fmla="*/ 0 h 1224261"/>
                  <a:gd name="connsiteX1" fmla="*/ 2502675 w 2502675"/>
                  <a:gd name="connsiteY1" fmla="*/ 0 h 1224261"/>
                  <a:gd name="connsiteX2" fmla="*/ 2502675 w 2502675"/>
                  <a:gd name="connsiteY2" fmla="*/ 1224261 h 1224261"/>
                  <a:gd name="connsiteX3" fmla="*/ 0 w 2502675"/>
                  <a:gd name="connsiteY3" fmla="*/ 1224261 h 1224261"/>
                  <a:gd name="connsiteX4" fmla="*/ 0 w 2502675"/>
                  <a:gd name="connsiteY4" fmla="*/ 0 h 1224261"/>
                  <a:gd name="connsiteX0-1" fmla="*/ 0 w 2559825"/>
                  <a:gd name="connsiteY0-2" fmla="*/ 0 h 1224261"/>
                  <a:gd name="connsiteX1-3" fmla="*/ 2502675 w 2559825"/>
                  <a:gd name="connsiteY1-4" fmla="*/ 0 h 1224261"/>
                  <a:gd name="connsiteX2-5" fmla="*/ 2559825 w 2559825"/>
                  <a:gd name="connsiteY2-6" fmla="*/ 786111 h 1224261"/>
                  <a:gd name="connsiteX3-7" fmla="*/ 0 w 2559825"/>
                  <a:gd name="connsiteY3-8" fmla="*/ 1224261 h 1224261"/>
                  <a:gd name="connsiteX4-9" fmla="*/ 0 w 2559825"/>
                  <a:gd name="connsiteY4-10" fmla="*/ 0 h 1224261"/>
                  <a:gd name="connsiteX0-11" fmla="*/ 0 w 2559825"/>
                  <a:gd name="connsiteY0-12" fmla="*/ 0 h 1452861"/>
                  <a:gd name="connsiteX1-13" fmla="*/ 2502675 w 2559825"/>
                  <a:gd name="connsiteY1-14" fmla="*/ 0 h 1452861"/>
                  <a:gd name="connsiteX2-15" fmla="*/ 2559825 w 2559825"/>
                  <a:gd name="connsiteY2-16" fmla="*/ 786111 h 1452861"/>
                  <a:gd name="connsiteX3-17" fmla="*/ 38100 w 2559825"/>
                  <a:gd name="connsiteY3-18" fmla="*/ 1452861 h 1452861"/>
                  <a:gd name="connsiteX4-19" fmla="*/ 0 w 2559825"/>
                  <a:gd name="connsiteY4-20" fmla="*/ 0 h 1452861"/>
                  <a:gd name="connsiteX0-21" fmla="*/ 0 w 2502675"/>
                  <a:gd name="connsiteY0-22" fmla="*/ 0 h 1452861"/>
                  <a:gd name="connsiteX1-23" fmla="*/ 2502675 w 2502675"/>
                  <a:gd name="connsiteY1-24" fmla="*/ 0 h 1452861"/>
                  <a:gd name="connsiteX2-25" fmla="*/ 2483625 w 2502675"/>
                  <a:gd name="connsiteY2-26" fmla="*/ 838499 h 1452861"/>
                  <a:gd name="connsiteX3-27" fmla="*/ 38100 w 2502675"/>
                  <a:gd name="connsiteY3-28" fmla="*/ 1452861 h 1452861"/>
                  <a:gd name="connsiteX4-29" fmla="*/ 0 w 2502675"/>
                  <a:gd name="connsiteY4-30" fmla="*/ 0 h 1452861"/>
                  <a:gd name="connsiteX0-31" fmla="*/ 0 w 2483625"/>
                  <a:gd name="connsiteY0-32" fmla="*/ 0 h 1452861"/>
                  <a:gd name="connsiteX1-33" fmla="*/ 2483625 w 2483625"/>
                  <a:gd name="connsiteY1-34" fmla="*/ 9525 h 1452861"/>
                  <a:gd name="connsiteX2-35" fmla="*/ 2483625 w 2483625"/>
                  <a:gd name="connsiteY2-36" fmla="*/ 838499 h 1452861"/>
                  <a:gd name="connsiteX3-37" fmla="*/ 38100 w 2483625"/>
                  <a:gd name="connsiteY3-38" fmla="*/ 1452861 h 1452861"/>
                  <a:gd name="connsiteX4-39" fmla="*/ 0 w 2483625"/>
                  <a:gd name="connsiteY4-40" fmla="*/ 0 h 1452861"/>
                  <a:gd name="connsiteX0-41" fmla="*/ 0 w 2469337"/>
                  <a:gd name="connsiteY0-42" fmla="*/ 0 h 1452861"/>
                  <a:gd name="connsiteX1-43" fmla="*/ 2469337 w 2469337"/>
                  <a:gd name="connsiteY1-44" fmla="*/ 9525 h 1452861"/>
                  <a:gd name="connsiteX2-45" fmla="*/ 2469337 w 2469337"/>
                  <a:gd name="connsiteY2-46" fmla="*/ 838499 h 1452861"/>
                  <a:gd name="connsiteX3-47" fmla="*/ 23812 w 2469337"/>
                  <a:gd name="connsiteY3-48" fmla="*/ 1452861 h 1452861"/>
                  <a:gd name="connsiteX4-49" fmla="*/ 0 w 2469337"/>
                  <a:gd name="connsiteY4-50" fmla="*/ 0 h 1452861"/>
                  <a:gd name="connsiteX0-51" fmla="*/ 1126 w 2470463"/>
                  <a:gd name="connsiteY0-52" fmla="*/ 0 h 1452861"/>
                  <a:gd name="connsiteX1-53" fmla="*/ 2470463 w 2470463"/>
                  <a:gd name="connsiteY1-54" fmla="*/ 9525 h 1452861"/>
                  <a:gd name="connsiteX2-55" fmla="*/ 2470463 w 2470463"/>
                  <a:gd name="connsiteY2-56" fmla="*/ 838499 h 1452861"/>
                  <a:gd name="connsiteX3-57" fmla="*/ 24938 w 2470463"/>
                  <a:gd name="connsiteY3-58" fmla="*/ 1452861 h 1452861"/>
                  <a:gd name="connsiteX4-59" fmla="*/ 1126 w 2470463"/>
                  <a:gd name="connsiteY4-60" fmla="*/ 0 h 1452861"/>
                  <a:gd name="connsiteX0-61" fmla="*/ 8467 w 2477804"/>
                  <a:gd name="connsiteY0-62" fmla="*/ 0 h 1452861"/>
                  <a:gd name="connsiteX1-63" fmla="*/ 2477804 w 2477804"/>
                  <a:gd name="connsiteY1-64" fmla="*/ 9525 h 1452861"/>
                  <a:gd name="connsiteX2-65" fmla="*/ 2477804 w 2477804"/>
                  <a:gd name="connsiteY2-66" fmla="*/ 838499 h 1452861"/>
                  <a:gd name="connsiteX3-67" fmla="*/ 3704 w 2477804"/>
                  <a:gd name="connsiteY3-68" fmla="*/ 1452861 h 1452861"/>
                  <a:gd name="connsiteX4-69" fmla="*/ 8467 w 2477804"/>
                  <a:gd name="connsiteY4-70" fmla="*/ 0 h 1452861"/>
                  <a:gd name="connsiteX0-71" fmla="*/ 4763 w 2474100"/>
                  <a:gd name="connsiteY0-72" fmla="*/ 0 h 1452861"/>
                  <a:gd name="connsiteX1-73" fmla="*/ 2474100 w 2474100"/>
                  <a:gd name="connsiteY1-74" fmla="*/ 9525 h 1452861"/>
                  <a:gd name="connsiteX2-75" fmla="*/ 2474100 w 2474100"/>
                  <a:gd name="connsiteY2-76" fmla="*/ 838499 h 1452861"/>
                  <a:gd name="connsiteX3-77" fmla="*/ 0 w 2474100"/>
                  <a:gd name="connsiteY3-78" fmla="*/ 1452861 h 1452861"/>
                  <a:gd name="connsiteX4-79" fmla="*/ 4763 w 2474100"/>
                  <a:gd name="connsiteY4-80" fmla="*/ 0 h 1452861"/>
                  <a:gd name="connsiteX0-81" fmla="*/ 4763 w 2474100"/>
                  <a:gd name="connsiteY0-82" fmla="*/ 0 h 1452861"/>
                  <a:gd name="connsiteX1-83" fmla="*/ 2474100 w 2474100"/>
                  <a:gd name="connsiteY1-84" fmla="*/ 9525 h 1452861"/>
                  <a:gd name="connsiteX2-85" fmla="*/ 2474100 w 2474100"/>
                  <a:gd name="connsiteY2-86" fmla="*/ 838499 h 1452861"/>
                  <a:gd name="connsiteX3-87" fmla="*/ 0 w 2474100"/>
                  <a:gd name="connsiteY3-88" fmla="*/ 1452861 h 1452861"/>
                  <a:gd name="connsiteX4-89" fmla="*/ 4763 w 2474100"/>
                  <a:gd name="connsiteY4-90" fmla="*/ 0 h 1452861"/>
                  <a:gd name="connsiteX0-91" fmla="*/ 4763 w 2474100"/>
                  <a:gd name="connsiteY0-92" fmla="*/ 0 h 1452861"/>
                  <a:gd name="connsiteX1-93" fmla="*/ 2474100 w 2474100"/>
                  <a:gd name="connsiteY1-94" fmla="*/ 9525 h 1452861"/>
                  <a:gd name="connsiteX2-95" fmla="*/ 2474100 w 2474100"/>
                  <a:gd name="connsiteY2-96" fmla="*/ 838499 h 1452861"/>
                  <a:gd name="connsiteX3-97" fmla="*/ 0 w 2474100"/>
                  <a:gd name="connsiteY3-98" fmla="*/ 1452861 h 1452861"/>
                  <a:gd name="connsiteX4-99" fmla="*/ 4763 w 2474100"/>
                  <a:gd name="connsiteY4-100" fmla="*/ 0 h 14528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74100" h="1452861">
                    <a:moveTo>
                      <a:pt x="4763" y="0"/>
                    </a:moveTo>
                    <a:lnTo>
                      <a:pt x="2474100" y="9525"/>
                    </a:lnTo>
                    <a:lnTo>
                      <a:pt x="2474100" y="838499"/>
                    </a:lnTo>
                    <a:lnTo>
                      <a:pt x="0" y="1452861"/>
                    </a:lnTo>
                    <a:cubicBezTo>
                      <a:pt x="1588" y="992386"/>
                      <a:pt x="3175" y="450949"/>
                      <a:pt x="4763" y="0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alpha val="5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>
                <a:stCxn id="30" idx="2"/>
              </p:cNvCxnSpPr>
              <p:nvPr/>
            </p:nvCxnSpPr>
            <p:spPr>
              <a:xfrm>
                <a:off x="7622400" y="4591349"/>
                <a:ext cx="2474100" cy="614362"/>
              </a:xfrm>
              <a:prstGeom prst="line">
                <a:avLst/>
              </a:prstGeom>
              <a:ln>
                <a:gradFill flip="none" rotWithShape="1">
                  <a:gsLst>
                    <a:gs pos="48000">
                      <a:schemeClr val="bg1"/>
                    </a:gs>
                    <a:gs pos="0">
                      <a:srgbClr val="FFFFFF">
                        <a:alpha val="14000"/>
                      </a:srgbClr>
                    </a:gs>
                    <a:gs pos="100000">
                      <a:schemeClr val="bg1">
                        <a:alpha val="38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0" y="3706100"/>
            <a:ext cx="1745181" cy="193909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4230909" y="4610400"/>
            <a:ext cx="1495425" cy="1386937"/>
            <a:chOff x="4230909" y="4610400"/>
            <a:chExt cx="1495425" cy="1386937"/>
          </a:xfrm>
        </p:grpSpPr>
        <p:sp>
          <p:nvSpPr>
            <p:cNvPr id="12" name="立方体 11"/>
            <p:cNvSpPr/>
            <p:nvPr/>
          </p:nvSpPr>
          <p:spPr>
            <a:xfrm>
              <a:off x="4230909" y="4610400"/>
              <a:ext cx="1495425" cy="1381125"/>
            </a:xfrm>
            <a:prstGeom prst="cube">
              <a:avLst/>
            </a:prstGeom>
            <a:gradFill flip="none" rotWithShape="1">
              <a:gsLst>
                <a:gs pos="91000">
                  <a:srgbClr val="F93D32"/>
                </a:gs>
                <a:gs pos="0">
                  <a:srgbClr val="BE100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230909" y="4977110"/>
              <a:ext cx="1148335" cy="683419"/>
              <a:chOff x="7622400" y="3752850"/>
              <a:chExt cx="2474100" cy="1452861"/>
            </a:xfrm>
          </p:grpSpPr>
          <p:sp>
            <p:nvSpPr>
              <p:cNvPr id="27" name="矩形 15"/>
              <p:cNvSpPr/>
              <p:nvPr/>
            </p:nvSpPr>
            <p:spPr>
              <a:xfrm flipH="1">
                <a:off x="7622400" y="3752850"/>
                <a:ext cx="2474100" cy="1452861"/>
              </a:xfrm>
              <a:custGeom>
                <a:avLst/>
                <a:gdLst>
                  <a:gd name="connsiteX0" fmla="*/ 0 w 2502675"/>
                  <a:gd name="connsiteY0" fmla="*/ 0 h 1224261"/>
                  <a:gd name="connsiteX1" fmla="*/ 2502675 w 2502675"/>
                  <a:gd name="connsiteY1" fmla="*/ 0 h 1224261"/>
                  <a:gd name="connsiteX2" fmla="*/ 2502675 w 2502675"/>
                  <a:gd name="connsiteY2" fmla="*/ 1224261 h 1224261"/>
                  <a:gd name="connsiteX3" fmla="*/ 0 w 2502675"/>
                  <a:gd name="connsiteY3" fmla="*/ 1224261 h 1224261"/>
                  <a:gd name="connsiteX4" fmla="*/ 0 w 2502675"/>
                  <a:gd name="connsiteY4" fmla="*/ 0 h 1224261"/>
                  <a:gd name="connsiteX0-1" fmla="*/ 0 w 2559825"/>
                  <a:gd name="connsiteY0-2" fmla="*/ 0 h 1224261"/>
                  <a:gd name="connsiteX1-3" fmla="*/ 2502675 w 2559825"/>
                  <a:gd name="connsiteY1-4" fmla="*/ 0 h 1224261"/>
                  <a:gd name="connsiteX2-5" fmla="*/ 2559825 w 2559825"/>
                  <a:gd name="connsiteY2-6" fmla="*/ 786111 h 1224261"/>
                  <a:gd name="connsiteX3-7" fmla="*/ 0 w 2559825"/>
                  <a:gd name="connsiteY3-8" fmla="*/ 1224261 h 1224261"/>
                  <a:gd name="connsiteX4-9" fmla="*/ 0 w 2559825"/>
                  <a:gd name="connsiteY4-10" fmla="*/ 0 h 1224261"/>
                  <a:gd name="connsiteX0-11" fmla="*/ 0 w 2559825"/>
                  <a:gd name="connsiteY0-12" fmla="*/ 0 h 1452861"/>
                  <a:gd name="connsiteX1-13" fmla="*/ 2502675 w 2559825"/>
                  <a:gd name="connsiteY1-14" fmla="*/ 0 h 1452861"/>
                  <a:gd name="connsiteX2-15" fmla="*/ 2559825 w 2559825"/>
                  <a:gd name="connsiteY2-16" fmla="*/ 786111 h 1452861"/>
                  <a:gd name="connsiteX3-17" fmla="*/ 38100 w 2559825"/>
                  <a:gd name="connsiteY3-18" fmla="*/ 1452861 h 1452861"/>
                  <a:gd name="connsiteX4-19" fmla="*/ 0 w 2559825"/>
                  <a:gd name="connsiteY4-20" fmla="*/ 0 h 1452861"/>
                  <a:gd name="connsiteX0-21" fmla="*/ 0 w 2502675"/>
                  <a:gd name="connsiteY0-22" fmla="*/ 0 h 1452861"/>
                  <a:gd name="connsiteX1-23" fmla="*/ 2502675 w 2502675"/>
                  <a:gd name="connsiteY1-24" fmla="*/ 0 h 1452861"/>
                  <a:gd name="connsiteX2-25" fmla="*/ 2483625 w 2502675"/>
                  <a:gd name="connsiteY2-26" fmla="*/ 838499 h 1452861"/>
                  <a:gd name="connsiteX3-27" fmla="*/ 38100 w 2502675"/>
                  <a:gd name="connsiteY3-28" fmla="*/ 1452861 h 1452861"/>
                  <a:gd name="connsiteX4-29" fmla="*/ 0 w 2502675"/>
                  <a:gd name="connsiteY4-30" fmla="*/ 0 h 1452861"/>
                  <a:gd name="connsiteX0-31" fmla="*/ 0 w 2483625"/>
                  <a:gd name="connsiteY0-32" fmla="*/ 0 h 1452861"/>
                  <a:gd name="connsiteX1-33" fmla="*/ 2483625 w 2483625"/>
                  <a:gd name="connsiteY1-34" fmla="*/ 9525 h 1452861"/>
                  <a:gd name="connsiteX2-35" fmla="*/ 2483625 w 2483625"/>
                  <a:gd name="connsiteY2-36" fmla="*/ 838499 h 1452861"/>
                  <a:gd name="connsiteX3-37" fmla="*/ 38100 w 2483625"/>
                  <a:gd name="connsiteY3-38" fmla="*/ 1452861 h 1452861"/>
                  <a:gd name="connsiteX4-39" fmla="*/ 0 w 2483625"/>
                  <a:gd name="connsiteY4-40" fmla="*/ 0 h 1452861"/>
                  <a:gd name="connsiteX0-41" fmla="*/ 0 w 2469337"/>
                  <a:gd name="connsiteY0-42" fmla="*/ 0 h 1452861"/>
                  <a:gd name="connsiteX1-43" fmla="*/ 2469337 w 2469337"/>
                  <a:gd name="connsiteY1-44" fmla="*/ 9525 h 1452861"/>
                  <a:gd name="connsiteX2-45" fmla="*/ 2469337 w 2469337"/>
                  <a:gd name="connsiteY2-46" fmla="*/ 838499 h 1452861"/>
                  <a:gd name="connsiteX3-47" fmla="*/ 23812 w 2469337"/>
                  <a:gd name="connsiteY3-48" fmla="*/ 1452861 h 1452861"/>
                  <a:gd name="connsiteX4-49" fmla="*/ 0 w 2469337"/>
                  <a:gd name="connsiteY4-50" fmla="*/ 0 h 1452861"/>
                  <a:gd name="connsiteX0-51" fmla="*/ 1126 w 2470463"/>
                  <a:gd name="connsiteY0-52" fmla="*/ 0 h 1452861"/>
                  <a:gd name="connsiteX1-53" fmla="*/ 2470463 w 2470463"/>
                  <a:gd name="connsiteY1-54" fmla="*/ 9525 h 1452861"/>
                  <a:gd name="connsiteX2-55" fmla="*/ 2470463 w 2470463"/>
                  <a:gd name="connsiteY2-56" fmla="*/ 838499 h 1452861"/>
                  <a:gd name="connsiteX3-57" fmla="*/ 24938 w 2470463"/>
                  <a:gd name="connsiteY3-58" fmla="*/ 1452861 h 1452861"/>
                  <a:gd name="connsiteX4-59" fmla="*/ 1126 w 2470463"/>
                  <a:gd name="connsiteY4-60" fmla="*/ 0 h 1452861"/>
                  <a:gd name="connsiteX0-61" fmla="*/ 8467 w 2477804"/>
                  <a:gd name="connsiteY0-62" fmla="*/ 0 h 1452861"/>
                  <a:gd name="connsiteX1-63" fmla="*/ 2477804 w 2477804"/>
                  <a:gd name="connsiteY1-64" fmla="*/ 9525 h 1452861"/>
                  <a:gd name="connsiteX2-65" fmla="*/ 2477804 w 2477804"/>
                  <a:gd name="connsiteY2-66" fmla="*/ 838499 h 1452861"/>
                  <a:gd name="connsiteX3-67" fmla="*/ 3704 w 2477804"/>
                  <a:gd name="connsiteY3-68" fmla="*/ 1452861 h 1452861"/>
                  <a:gd name="connsiteX4-69" fmla="*/ 8467 w 2477804"/>
                  <a:gd name="connsiteY4-70" fmla="*/ 0 h 1452861"/>
                  <a:gd name="connsiteX0-71" fmla="*/ 4763 w 2474100"/>
                  <a:gd name="connsiteY0-72" fmla="*/ 0 h 1452861"/>
                  <a:gd name="connsiteX1-73" fmla="*/ 2474100 w 2474100"/>
                  <a:gd name="connsiteY1-74" fmla="*/ 9525 h 1452861"/>
                  <a:gd name="connsiteX2-75" fmla="*/ 2474100 w 2474100"/>
                  <a:gd name="connsiteY2-76" fmla="*/ 838499 h 1452861"/>
                  <a:gd name="connsiteX3-77" fmla="*/ 0 w 2474100"/>
                  <a:gd name="connsiteY3-78" fmla="*/ 1452861 h 1452861"/>
                  <a:gd name="connsiteX4-79" fmla="*/ 4763 w 2474100"/>
                  <a:gd name="connsiteY4-80" fmla="*/ 0 h 1452861"/>
                  <a:gd name="connsiteX0-81" fmla="*/ 4763 w 2474100"/>
                  <a:gd name="connsiteY0-82" fmla="*/ 0 h 1452861"/>
                  <a:gd name="connsiteX1-83" fmla="*/ 2474100 w 2474100"/>
                  <a:gd name="connsiteY1-84" fmla="*/ 9525 h 1452861"/>
                  <a:gd name="connsiteX2-85" fmla="*/ 2474100 w 2474100"/>
                  <a:gd name="connsiteY2-86" fmla="*/ 838499 h 1452861"/>
                  <a:gd name="connsiteX3-87" fmla="*/ 0 w 2474100"/>
                  <a:gd name="connsiteY3-88" fmla="*/ 1452861 h 1452861"/>
                  <a:gd name="connsiteX4-89" fmla="*/ 4763 w 2474100"/>
                  <a:gd name="connsiteY4-90" fmla="*/ 0 h 1452861"/>
                  <a:gd name="connsiteX0-91" fmla="*/ 4763 w 2474100"/>
                  <a:gd name="connsiteY0-92" fmla="*/ 0 h 1452861"/>
                  <a:gd name="connsiteX1-93" fmla="*/ 2474100 w 2474100"/>
                  <a:gd name="connsiteY1-94" fmla="*/ 9525 h 1452861"/>
                  <a:gd name="connsiteX2-95" fmla="*/ 2474100 w 2474100"/>
                  <a:gd name="connsiteY2-96" fmla="*/ 838499 h 1452861"/>
                  <a:gd name="connsiteX3-97" fmla="*/ 0 w 2474100"/>
                  <a:gd name="connsiteY3-98" fmla="*/ 1452861 h 1452861"/>
                  <a:gd name="connsiteX4-99" fmla="*/ 4763 w 2474100"/>
                  <a:gd name="connsiteY4-100" fmla="*/ 0 h 14528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74100" h="1452861">
                    <a:moveTo>
                      <a:pt x="4763" y="0"/>
                    </a:moveTo>
                    <a:lnTo>
                      <a:pt x="2474100" y="9525"/>
                    </a:lnTo>
                    <a:lnTo>
                      <a:pt x="2474100" y="838499"/>
                    </a:lnTo>
                    <a:lnTo>
                      <a:pt x="0" y="1452861"/>
                    </a:lnTo>
                    <a:cubicBezTo>
                      <a:pt x="1588" y="992386"/>
                      <a:pt x="3175" y="450949"/>
                      <a:pt x="4763" y="0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alpha val="5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>
                <a:stCxn id="27" idx="2"/>
              </p:cNvCxnSpPr>
              <p:nvPr/>
            </p:nvCxnSpPr>
            <p:spPr>
              <a:xfrm>
                <a:off x="7622400" y="4591349"/>
                <a:ext cx="2474100" cy="614362"/>
              </a:xfrm>
              <a:prstGeom prst="line">
                <a:avLst/>
              </a:prstGeom>
              <a:ln>
                <a:gradFill flip="none" rotWithShape="1">
                  <a:gsLst>
                    <a:gs pos="48000">
                      <a:schemeClr val="bg1"/>
                    </a:gs>
                    <a:gs pos="0">
                      <a:srgbClr val="FFFFFF">
                        <a:alpha val="14000"/>
                      </a:srgbClr>
                    </a:gs>
                    <a:gs pos="100000">
                      <a:schemeClr val="bg1">
                        <a:alpha val="38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/>
          </p:nvSpPr>
          <p:spPr>
            <a:xfrm>
              <a:off x="4246224" y="5598557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二次选拔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31675" y="3948412"/>
            <a:ext cx="2227667" cy="2057399"/>
            <a:chOff x="5631675" y="3948412"/>
            <a:chExt cx="2227667" cy="2057399"/>
          </a:xfrm>
        </p:grpSpPr>
        <p:sp>
          <p:nvSpPr>
            <p:cNvPr id="13" name="立方体 12"/>
            <p:cNvSpPr/>
            <p:nvPr/>
          </p:nvSpPr>
          <p:spPr>
            <a:xfrm>
              <a:off x="5631675" y="3948412"/>
              <a:ext cx="2227667" cy="2057399"/>
            </a:xfrm>
            <a:prstGeom prst="cube">
              <a:avLst/>
            </a:prstGeom>
            <a:gradFill flip="none" rotWithShape="1">
              <a:gsLst>
                <a:gs pos="100000">
                  <a:srgbClr val="F93D32"/>
                </a:gs>
                <a:gs pos="5000">
                  <a:srgbClr val="BE100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631675" y="4479281"/>
              <a:ext cx="1708926" cy="1007120"/>
              <a:chOff x="7622400" y="3752850"/>
              <a:chExt cx="2474100" cy="1452861"/>
            </a:xfrm>
          </p:grpSpPr>
          <p:sp>
            <p:nvSpPr>
              <p:cNvPr id="24" name="矩形 15"/>
              <p:cNvSpPr/>
              <p:nvPr/>
            </p:nvSpPr>
            <p:spPr>
              <a:xfrm flipH="1">
                <a:off x="7622400" y="3752850"/>
                <a:ext cx="2474100" cy="1452861"/>
              </a:xfrm>
              <a:custGeom>
                <a:avLst/>
                <a:gdLst>
                  <a:gd name="connsiteX0" fmla="*/ 0 w 2502675"/>
                  <a:gd name="connsiteY0" fmla="*/ 0 h 1224261"/>
                  <a:gd name="connsiteX1" fmla="*/ 2502675 w 2502675"/>
                  <a:gd name="connsiteY1" fmla="*/ 0 h 1224261"/>
                  <a:gd name="connsiteX2" fmla="*/ 2502675 w 2502675"/>
                  <a:gd name="connsiteY2" fmla="*/ 1224261 h 1224261"/>
                  <a:gd name="connsiteX3" fmla="*/ 0 w 2502675"/>
                  <a:gd name="connsiteY3" fmla="*/ 1224261 h 1224261"/>
                  <a:gd name="connsiteX4" fmla="*/ 0 w 2502675"/>
                  <a:gd name="connsiteY4" fmla="*/ 0 h 1224261"/>
                  <a:gd name="connsiteX0-1" fmla="*/ 0 w 2559825"/>
                  <a:gd name="connsiteY0-2" fmla="*/ 0 h 1224261"/>
                  <a:gd name="connsiteX1-3" fmla="*/ 2502675 w 2559825"/>
                  <a:gd name="connsiteY1-4" fmla="*/ 0 h 1224261"/>
                  <a:gd name="connsiteX2-5" fmla="*/ 2559825 w 2559825"/>
                  <a:gd name="connsiteY2-6" fmla="*/ 786111 h 1224261"/>
                  <a:gd name="connsiteX3-7" fmla="*/ 0 w 2559825"/>
                  <a:gd name="connsiteY3-8" fmla="*/ 1224261 h 1224261"/>
                  <a:gd name="connsiteX4-9" fmla="*/ 0 w 2559825"/>
                  <a:gd name="connsiteY4-10" fmla="*/ 0 h 1224261"/>
                  <a:gd name="connsiteX0-11" fmla="*/ 0 w 2559825"/>
                  <a:gd name="connsiteY0-12" fmla="*/ 0 h 1452861"/>
                  <a:gd name="connsiteX1-13" fmla="*/ 2502675 w 2559825"/>
                  <a:gd name="connsiteY1-14" fmla="*/ 0 h 1452861"/>
                  <a:gd name="connsiteX2-15" fmla="*/ 2559825 w 2559825"/>
                  <a:gd name="connsiteY2-16" fmla="*/ 786111 h 1452861"/>
                  <a:gd name="connsiteX3-17" fmla="*/ 38100 w 2559825"/>
                  <a:gd name="connsiteY3-18" fmla="*/ 1452861 h 1452861"/>
                  <a:gd name="connsiteX4-19" fmla="*/ 0 w 2559825"/>
                  <a:gd name="connsiteY4-20" fmla="*/ 0 h 1452861"/>
                  <a:gd name="connsiteX0-21" fmla="*/ 0 w 2502675"/>
                  <a:gd name="connsiteY0-22" fmla="*/ 0 h 1452861"/>
                  <a:gd name="connsiteX1-23" fmla="*/ 2502675 w 2502675"/>
                  <a:gd name="connsiteY1-24" fmla="*/ 0 h 1452861"/>
                  <a:gd name="connsiteX2-25" fmla="*/ 2483625 w 2502675"/>
                  <a:gd name="connsiteY2-26" fmla="*/ 838499 h 1452861"/>
                  <a:gd name="connsiteX3-27" fmla="*/ 38100 w 2502675"/>
                  <a:gd name="connsiteY3-28" fmla="*/ 1452861 h 1452861"/>
                  <a:gd name="connsiteX4-29" fmla="*/ 0 w 2502675"/>
                  <a:gd name="connsiteY4-30" fmla="*/ 0 h 1452861"/>
                  <a:gd name="connsiteX0-31" fmla="*/ 0 w 2483625"/>
                  <a:gd name="connsiteY0-32" fmla="*/ 0 h 1452861"/>
                  <a:gd name="connsiteX1-33" fmla="*/ 2483625 w 2483625"/>
                  <a:gd name="connsiteY1-34" fmla="*/ 9525 h 1452861"/>
                  <a:gd name="connsiteX2-35" fmla="*/ 2483625 w 2483625"/>
                  <a:gd name="connsiteY2-36" fmla="*/ 838499 h 1452861"/>
                  <a:gd name="connsiteX3-37" fmla="*/ 38100 w 2483625"/>
                  <a:gd name="connsiteY3-38" fmla="*/ 1452861 h 1452861"/>
                  <a:gd name="connsiteX4-39" fmla="*/ 0 w 2483625"/>
                  <a:gd name="connsiteY4-40" fmla="*/ 0 h 1452861"/>
                  <a:gd name="connsiteX0-41" fmla="*/ 0 w 2469337"/>
                  <a:gd name="connsiteY0-42" fmla="*/ 0 h 1452861"/>
                  <a:gd name="connsiteX1-43" fmla="*/ 2469337 w 2469337"/>
                  <a:gd name="connsiteY1-44" fmla="*/ 9525 h 1452861"/>
                  <a:gd name="connsiteX2-45" fmla="*/ 2469337 w 2469337"/>
                  <a:gd name="connsiteY2-46" fmla="*/ 838499 h 1452861"/>
                  <a:gd name="connsiteX3-47" fmla="*/ 23812 w 2469337"/>
                  <a:gd name="connsiteY3-48" fmla="*/ 1452861 h 1452861"/>
                  <a:gd name="connsiteX4-49" fmla="*/ 0 w 2469337"/>
                  <a:gd name="connsiteY4-50" fmla="*/ 0 h 1452861"/>
                  <a:gd name="connsiteX0-51" fmla="*/ 1126 w 2470463"/>
                  <a:gd name="connsiteY0-52" fmla="*/ 0 h 1452861"/>
                  <a:gd name="connsiteX1-53" fmla="*/ 2470463 w 2470463"/>
                  <a:gd name="connsiteY1-54" fmla="*/ 9525 h 1452861"/>
                  <a:gd name="connsiteX2-55" fmla="*/ 2470463 w 2470463"/>
                  <a:gd name="connsiteY2-56" fmla="*/ 838499 h 1452861"/>
                  <a:gd name="connsiteX3-57" fmla="*/ 24938 w 2470463"/>
                  <a:gd name="connsiteY3-58" fmla="*/ 1452861 h 1452861"/>
                  <a:gd name="connsiteX4-59" fmla="*/ 1126 w 2470463"/>
                  <a:gd name="connsiteY4-60" fmla="*/ 0 h 1452861"/>
                  <a:gd name="connsiteX0-61" fmla="*/ 8467 w 2477804"/>
                  <a:gd name="connsiteY0-62" fmla="*/ 0 h 1452861"/>
                  <a:gd name="connsiteX1-63" fmla="*/ 2477804 w 2477804"/>
                  <a:gd name="connsiteY1-64" fmla="*/ 9525 h 1452861"/>
                  <a:gd name="connsiteX2-65" fmla="*/ 2477804 w 2477804"/>
                  <a:gd name="connsiteY2-66" fmla="*/ 838499 h 1452861"/>
                  <a:gd name="connsiteX3-67" fmla="*/ 3704 w 2477804"/>
                  <a:gd name="connsiteY3-68" fmla="*/ 1452861 h 1452861"/>
                  <a:gd name="connsiteX4-69" fmla="*/ 8467 w 2477804"/>
                  <a:gd name="connsiteY4-70" fmla="*/ 0 h 1452861"/>
                  <a:gd name="connsiteX0-71" fmla="*/ 4763 w 2474100"/>
                  <a:gd name="connsiteY0-72" fmla="*/ 0 h 1452861"/>
                  <a:gd name="connsiteX1-73" fmla="*/ 2474100 w 2474100"/>
                  <a:gd name="connsiteY1-74" fmla="*/ 9525 h 1452861"/>
                  <a:gd name="connsiteX2-75" fmla="*/ 2474100 w 2474100"/>
                  <a:gd name="connsiteY2-76" fmla="*/ 838499 h 1452861"/>
                  <a:gd name="connsiteX3-77" fmla="*/ 0 w 2474100"/>
                  <a:gd name="connsiteY3-78" fmla="*/ 1452861 h 1452861"/>
                  <a:gd name="connsiteX4-79" fmla="*/ 4763 w 2474100"/>
                  <a:gd name="connsiteY4-80" fmla="*/ 0 h 1452861"/>
                  <a:gd name="connsiteX0-81" fmla="*/ 4763 w 2474100"/>
                  <a:gd name="connsiteY0-82" fmla="*/ 0 h 1452861"/>
                  <a:gd name="connsiteX1-83" fmla="*/ 2474100 w 2474100"/>
                  <a:gd name="connsiteY1-84" fmla="*/ 9525 h 1452861"/>
                  <a:gd name="connsiteX2-85" fmla="*/ 2474100 w 2474100"/>
                  <a:gd name="connsiteY2-86" fmla="*/ 838499 h 1452861"/>
                  <a:gd name="connsiteX3-87" fmla="*/ 0 w 2474100"/>
                  <a:gd name="connsiteY3-88" fmla="*/ 1452861 h 1452861"/>
                  <a:gd name="connsiteX4-89" fmla="*/ 4763 w 2474100"/>
                  <a:gd name="connsiteY4-90" fmla="*/ 0 h 1452861"/>
                  <a:gd name="connsiteX0-91" fmla="*/ 4763 w 2474100"/>
                  <a:gd name="connsiteY0-92" fmla="*/ 0 h 1452861"/>
                  <a:gd name="connsiteX1-93" fmla="*/ 2474100 w 2474100"/>
                  <a:gd name="connsiteY1-94" fmla="*/ 9525 h 1452861"/>
                  <a:gd name="connsiteX2-95" fmla="*/ 2474100 w 2474100"/>
                  <a:gd name="connsiteY2-96" fmla="*/ 838499 h 1452861"/>
                  <a:gd name="connsiteX3-97" fmla="*/ 0 w 2474100"/>
                  <a:gd name="connsiteY3-98" fmla="*/ 1452861 h 1452861"/>
                  <a:gd name="connsiteX4-99" fmla="*/ 4763 w 2474100"/>
                  <a:gd name="connsiteY4-100" fmla="*/ 0 h 14528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74100" h="1452861">
                    <a:moveTo>
                      <a:pt x="4763" y="0"/>
                    </a:moveTo>
                    <a:lnTo>
                      <a:pt x="2474100" y="9525"/>
                    </a:lnTo>
                    <a:lnTo>
                      <a:pt x="2474100" y="838499"/>
                    </a:lnTo>
                    <a:lnTo>
                      <a:pt x="0" y="1452861"/>
                    </a:lnTo>
                    <a:cubicBezTo>
                      <a:pt x="1588" y="992386"/>
                      <a:pt x="3175" y="450949"/>
                      <a:pt x="4763" y="0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alpha val="5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>
                <a:stCxn id="24" idx="2"/>
              </p:cNvCxnSpPr>
              <p:nvPr/>
            </p:nvCxnSpPr>
            <p:spPr>
              <a:xfrm>
                <a:off x="7622400" y="4591349"/>
                <a:ext cx="2474100" cy="614362"/>
              </a:xfrm>
              <a:prstGeom prst="line">
                <a:avLst/>
              </a:prstGeom>
              <a:ln>
                <a:gradFill flip="none" rotWithShape="1">
                  <a:gsLst>
                    <a:gs pos="48000">
                      <a:schemeClr val="bg1"/>
                    </a:gs>
                    <a:gs pos="0">
                      <a:srgbClr val="FFFFFF">
                        <a:alpha val="14000"/>
                      </a:srgbClr>
                    </a:gs>
                    <a:gs pos="100000">
                      <a:schemeClr val="bg1">
                        <a:alpha val="38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5908899" y="5445135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612875" y="3009898"/>
            <a:ext cx="3228384" cy="2981628"/>
            <a:chOff x="7612875" y="3009898"/>
            <a:chExt cx="3228384" cy="2981628"/>
          </a:xfrm>
        </p:grpSpPr>
        <p:sp>
          <p:nvSpPr>
            <p:cNvPr id="14" name="立方体 13"/>
            <p:cNvSpPr/>
            <p:nvPr/>
          </p:nvSpPr>
          <p:spPr>
            <a:xfrm>
              <a:off x="7612875" y="3009898"/>
              <a:ext cx="3228384" cy="2981628"/>
            </a:xfrm>
            <a:prstGeom prst="cube">
              <a:avLst/>
            </a:prstGeom>
            <a:gradFill flip="none" rotWithShape="1">
              <a:gsLst>
                <a:gs pos="100000">
                  <a:srgbClr val="F93D32"/>
                </a:gs>
                <a:gs pos="11000">
                  <a:srgbClr val="BE100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622400" y="3752850"/>
              <a:ext cx="2474100" cy="1452861"/>
              <a:chOff x="7622400" y="3752850"/>
              <a:chExt cx="2474100" cy="1452861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7622400" y="3752850"/>
                <a:ext cx="2474100" cy="1452861"/>
              </a:xfrm>
              <a:custGeom>
                <a:avLst/>
                <a:gdLst>
                  <a:gd name="connsiteX0" fmla="*/ 0 w 2502675"/>
                  <a:gd name="connsiteY0" fmla="*/ 0 h 1224261"/>
                  <a:gd name="connsiteX1" fmla="*/ 2502675 w 2502675"/>
                  <a:gd name="connsiteY1" fmla="*/ 0 h 1224261"/>
                  <a:gd name="connsiteX2" fmla="*/ 2502675 w 2502675"/>
                  <a:gd name="connsiteY2" fmla="*/ 1224261 h 1224261"/>
                  <a:gd name="connsiteX3" fmla="*/ 0 w 2502675"/>
                  <a:gd name="connsiteY3" fmla="*/ 1224261 h 1224261"/>
                  <a:gd name="connsiteX4" fmla="*/ 0 w 2502675"/>
                  <a:gd name="connsiteY4" fmla="*/ 0 h 1224261"/>
                  <a:gd name="connsiteX0-1" fmla="*/ 0 w 2559825"/>
                  <a:gd name="connsiteY0-2" fmla="*/ 0 h 1224261"/>
                  <a:gd name="connsiteX1-3" fmla="*/ 2502675 w 2559825"/>
                  <a:gd name="connsiteY1-4" fmla="*/ 0 h 1224261"/>
                  <a:gd name="connsiteX2-5" fmla="*/ 2559825 w 2559825"/>
                  <a:gd name="connsiteY2-6" fmla="*/ 786111 h 1224261"/>
                  <a:gd name="connsiteX3-7" fmla="*/ 0 w 2559825"/>
                  <a:gd name="connsiteY3-8" fmla="*/ 1224261 h 1224261"/>
                  <a:gd name="connsiteX4-9" fmla="*/ 0 w 2559825"/>
                  <a:gd name="connsiteY4-10" fmla="*/ 0 h 1224261"/>
                  <a:gd name="connsiteX0-11" fmla="*/ 0 w 2559825"/>
                  <a:gd name="connsiteY0-12" fmla="*/ 0 h 1452861"/>
                  <a:gd name="connsiteX1-13" fmla="*/ 2502675 w 2559825"/>
                  <a:gd name="connsiteY1-14" fmla="*/ 0 h 1452861"/>
                  <a:gd name="connsiteX2-15" fmla="*/ 2559825 w 2559825"/>
                  <a:gd name="connsiteY2-16" fmla="*/ 786111 h 1452861"/>
                  <a:gd name="connsiteX3-17" fmla="*/ 38100 w 2559825"/>
                  <a:gd name="connsiteY3-18" fmla="*/ 1452861 h 1452861"/>
                  <a:gd name="connsiteX4-19" fmla="*/ 0 w 2559825"/>
                  <a:gd name="connsiteY4-20" fmla="*/ 0 h 1452861"/>
                  <a:gd name="connsiteX0-21" fmla="*/ 0 w 2502675"/>
                  <a:gd name="connsiteY0-22" fmla="*/ 0 h 1452861"/>
                  <a:gd name="connsiteX1-23" fmla="*/ 2502675 w 2502675"/>
                  <a:gd name="connsiteY1-24" fmla="*/ 0 h 1452861"/>
                  <a:gd name="connsiteX2-25" fmla="*/ 2483625 w 2502675"/>
                  <a:gd name="connsiteY2-26" fmla="*/ 838499 h 1452861"/>
                  <a:gd name="connsiteX3-27" fmla="*/ 38100 w 2502675"/>
                  <a:gd name="connsiteY3-28" fmla="*/ 1452861 h 1452861"/>
                  <a:gd name="connsiteX4-29" fmla="*/ 0 w 2502675"/>
                  <a:gd name="connsiteY4-30" fmla="*/ 0 h 1452861"/>
                  <a:gd name="connsiteX0-31" fmla="*/ 0 w 2483625"/>
                  <a:gd name="connsiteY0-32" fmla="*/ 0 h 1452861"/>
                  <a:gd name="connsiteX1-33" fmla="*/ 2483625 w 2483625"/>
                  <a:gd name="connsiteY1-34" fmla="*/ 9525 h 1452861"/>
                  <a:gd name="connsiteX2-35" fmla="*/ 2483625 w 2483625"/>
                  <a:gd name="connsiteY2-36" fmla="*/ 838499 h 1452861"/>
                  <a:gd name="connsiteX3-37" fmla="*/ 38100 w 2483625"/>
                  <a:gd name="connsiteY3-38" fmla="*/ 1452861 h 1452861"/>
                  <a:gd name="connsiteX4-39" fmla="*/ 0 w 2483625"/>
                  <a:gd name="connsiteY4-40" fmla="*/ 0 h 1452861"/>
                  <a:gd name="connsiteX0-41" fmla="*/ 0 w 2469337"/>
                  <a:gd name="connsiteY0-42" fmla="*/ 0 h 1452861"/>
                  <a:gd name="connsiteX1-43" fmla="*/ 2469337 w 2469337"/>
                  <a:gd name="connsiteY1-44" fmla="*/ 9525 h 1452861"/>
                  <a:gd name="connsiteX2-45" fmla="*/ 2469337 w 2469337"/>
                  <a:gd name="connsiteY2-46" fmla="*/ 838499 h 1452861"/>
                  <a:gd name="connsiteX3-47" fmla="*/ 23812 w 2469337"/>
                  <a:gd name="connsiteY3-48" fmla="*/ 1452861 h 1452861"/>
                  <a:gd name="connsiteX4-49" fmla="*/ 0 w 2469337"/>
                  <a:gd name="connsiteY4-50" fmla="*/ 0 h 1452861"/>
                  <a:gd name="connsiteX0-51" fmla="*/ 1126 w 2470463"/>
                  <a:gd name="connsiteY0-52" fmla="*/ 0 h 1452861"/>
                  <a:gd name="connsiteX1-53" fmla="*/ 2470463 w 2470463"/>
                  <a:gd name="connsiteY1-54" fmla="*/ 9525 h 1452861"/>
                  <a:gd name="connsiteX2-55" fmla="*/ 2470463 w 2470463"/>
                  <a:gd name="connsiteY2-56" fmla="*/ 838499 h 1452861"/>
                  <a:gd name="connsiteX3-57" fmla="*/ 24938 w 2470463"/>
                  <a:gd name="connsiteY3-58" fmla="*/ 1452861 h 1452861"/>
                  <a:gd name="connsiteX4-59" fmla="*/ 1126 w 2470463"/>
                  <a:gd name="connsiteY4-60" fmla="*/ 0 h 1452861"/>
                  <a:gd name="connsiteX0-61" fmla="*/ 8467 w 2477804"/>
                  <a:gd name="connsiteY0-62" fmla="*/ 0 h 1452861"/>
                  <a:gd name="connsiteX1-63" fmla="*/ 2477804 w 2477804"/>
                  <a:gd name="connsiteY1-64" fmla="*/ 9525 h 1452861"/>
                  <a:gd name="connsiteX2-65" fmla="*/ 2477804 w 2477804"/>
                  <a:gd name="connsiteY2-66" fmla="*/ 838499 h 1452861"/>
                  <a:gd name="connsiteX3-67" fmla="*/ 3704 w 2477804"/>
                  <a:gd name="connsiteY3-68" fmla="*/ 1452861 h 1452861"/>
                  <a:gd name="connsiteX4-69" fmla="*/ 8467 w 2477804"/>
                  <a:gd name="connsiteY4-70" fmla="*/ 0 h 1452861"/>
                  <a:gd name="connsiteX0-71" fmla="*/ 4763 w 2474100"/>
                  <a:gd name="connsiteY0-72" fmla="*/ 0 h 1452861"/>
                  <a:gd name="connsiteX1-73" fmla="*/ 2474100 w 2474100"/>
                  <a:gd name="connsiteY1-74" fmla="*/ 9525 h 1452861"/>
                  <a:gd name="connsiteX2-75" fmla="*/ 2474100 w 2474100"/>
                  <a:gd name="connsiteY2-76" fmla="*/ 838499 h 1452861"/>
                  <a:gd name="connsiteX3-77" fmla="*/ 0 w 2474100"/>
                  <a:gd name="connsiteY3-78" fmla="*/ 1452861 h 1452861"/>
                  <a:gd name="connsiteX4-79" fmla="*/ 4763 w 2474100"/>
                  <a:gd name="connsiteY4-80" fmla="*/ 0 h 1452861"/>
                  <a:gd name="connsiteX0-81" fmla="*/ 4763 w 2474100"/>
                  <a:gd name="connsiteY0-82" fmla="*/ 0 h 1452861"/>
                  <a:gd name="connsiteX1-83" fmla="*/ 2474100 w 2474100"/>
                  <a:gd name="connsiteY1-84" fmla="*/ 9525 h 1452861"/>
                  <a:gd name="connsiteX2-85" fmla="*/ 2474100 w 2474100"/>
                  <a:gd name="connsiteY2-86" fmla="*/ 838499 h 1452861"/>
                  <a:gd name="connsiteX3-87" fmla="*/ 0 w 2474100"/>
                  <a:gd name="connsiteY3-88" fmla="*/ 1452861 h 1452861"/>
                  <a:gd name="connsiteX4-89" fmla="*/ 4763 w 2474100"/>
                  <a:gd name="connsiteY4-90" fmla="*/ 0 h 1452861"/>
                  <a:gd name="connsiteX0-91" fmla="*/ 4763 w 2474100"/>
                  <a:gd name="connsiteY0-92" fmla="*/ 0 h 1452861"/>
                  <a:gd name="connsiteX1-93" fmla="*/ 2474100 w 2474100"/>
                  <a:gd name="connsiteY1-94" fmla="*/ 9525 h 1452861"/>
                  <a:gd name="connsiteX2-95" fmla="*/ 2474100 w 2474100"/>
                  <a:gd name="connsiteY2-96" fmla="*/ 838499 h 1452861"/>
                  <a:gd name="connsiteX3-97" fmla="*/ 0 w 2474100"/>
                  <a:gd name="connsiteY3-98" fmla="*/ 1452861 h 1452861"/>
                  <a:gd name="connsiteX4-99" fmla="*/ 4763 w 2474100"/>
                  <a:gd name="connsiteY4-100" fmla="*/ 0 h 14528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74100" h="1452861">
                    <a:moveTo>
                      <a:pt x="4763" y="0"/>
                    </a:moveTo>
                    <a:lnTo>
                      <a:pt x="2474100" y="9525"/>
                    </a:lnTo>
                    <a:lnTo>
                      <a:pt x="2474100" y="838499"/>
                    </a:lnTo>
                    <a:lnTo>
                      <a:pt x="0" y="1452861"/>
                    </a:lnTo>
                    <a:cubicBezTo>
                      <a:pt x="1588" y="992386"/>
                      <a:pt x="3175" y="450949"/>
                      <a:pt x="4763" y="0"/>
                    </a:cubicBezTo>
                    <a:close/>
                  </a:path>
                </a:pathLst>
              </a:custGeom>
              <a:gradFill flip="none" rotWithShape="1">
                <a:gsLst>
                  <a:gs pos="98000">
                    <a:schemeClr val="bg1">
                      <a:alpha val="5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6" idx="2"/>
              </p:cNvCxnSpPr>
              <p:nvPr/>
            </p:nvCxnSpPr>
            <p:spPr>
              <a:xfrm>
                <a:off x="7622400" y="4591349"/>
                <a:ext cx="2474100" cy="614362"/>
              </a:xfrm>
              <a:prstGeom prst="line">
                <a:avLst/>
              </a:prstGeom>
              <a:ln>
                <a:gradFill flip="none" rotWithShape="1">
                  <a:gsLst>
                    <a:gs pos="48000">
                      <a:schemeClr val="bg1"/>
                    </a:gs>
                    <a:gs pos="0">
                      <a:srgbClr val="FFFFFF">
                        <a:alpha val="14000"/>
                      </a:srgbClr>
                    </a:gs>
                    <a:gs pos="100000">
                      <a:schemeClr val="bg1">
                        <a:alpha val="38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8254156" y="5171481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竞赛成果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829161" y="2170851"/>
            <a:ext cx="3856695" cy="2037266"/>
            <a:chOff x="2829161" y="2170851"/>
            <a:chExt cx="3856695" cy="2037266"/>
          </a:xfrm>
        </p:grpSpPr>
        <p:grpSp>
          <p:nvGrpSpPr>
            <p:cNvPr id="47" name="组合 46"/>
            <p:cNvGrpSpPr/>
            <p:nvPr/>
          </p:nvGrpSpPr>
          <p:grpSpPr>
            <a:xfrm>
              <a:off x="2952750" y="2753313"/>
              <a:ext cx="3733106" cy="1454804"/>
              <a:chOff x="2952750" y="2753313"/>
              <a:chExt cx="3733106" cy="1454804"/>
            </a:xfrm>
          </p:grpSpPr>
          <p:cxnSp>
            <p:nvCxnSpPr>
              <p:cNvPr id="37" name="直接连接符 36"/>
              <p:cNvCxnSpPr/>
              <p:nvPr/>
            </p:nvCxnSpPr>
            <p:spPr>
              <a:xfrm flipH="1" flipV="1">
                <a:off x="5231052" y="2753313"/>
                <a:ext cx="1454804" cy="1454804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2952750" y="2759318"/>
                <a:ext cx="2278303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2829161" y="2170851"/>
              <a:ext cx="24180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在离散数学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等数理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课程中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取得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较好成绩。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829161" y="1615901"/>
            <a:ext cx="6338690" cy="1667692"/>
            <a:chOff x="2829161" y="1615901"/>
            <a:chExt cx="6338690" cy="1667692"/>
          </a:xfrm>
        </p:grpSpPr>
        <p:sp>
          <p:nvSpPr>
            <p:cNvPr id="45" name="文本框 44"/>
            <p:cNvSpPr txBox="1"/>
            <p:nvPr/>
          </p:nvSpPr>
          <p:spPr>
            <a:xfrm>
              <a:off x="2829161" y="1615901"/>
              <a:ext cx="565912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2025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ICPC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陕西省赛中获铜奖，主导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一道博弈论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题目。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952750" y="1971458"/>
              <a:ext cx="6215101" cy="1312135"/>
              <a:chOff x="2952750" y="1971458"/>
              <a:chExt cx="6215101" cy="1312135"/>
            </a:xfrm>
          </p:grpSpPr>
          <p:cxnSp>
            <p:nvCxnSpPr>
              <p:cNvPr id="42" name="直接连接符 41"/>
              <p:cNvCxnSpPr/>
              <p:nvPr/>
            </p:nvCxnSpPr>
            <p:spPr>
              <a:xfrm flipH="1" flipV="1">
                <a:off x="7864998" y="1980740"/>
                <a:ext cx="1302853" cy="1302853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2952750" y="1971458"/>
                <a:ext cx="4906593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五边形 48"/>
          <p:cNvSpPr/>
          <p:nvPr/>
        </p:nvSpPr>
        <p:spPr>
          <a:xfrm>
            <a:off x="2378606" y="1705861"/>
            <a:ext cx="426689" cy="263739"/>
          </a:xfrm>
          <a:prstGeom prst="homePlate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2378606" y="2198370"/>
            <a:ext cx="426689" cy="263739"/>
          </a:xfrm>
          <a:prstGeom prst="homePlate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2829161" y="3122336"/>
            <a:ext cx="2149460" cy="1553309"/>
            <a:chOff x="2829161" y="3122336"/>
            <a:chExt cx="2149460" cy="1553309"/>
          </a:xfrm>
        </p:grpSpPr>
        <p:grpSp>
          <p:nvGrpSpPr>
            <p:cNvPr id="43" name="组合 42"/>
            <p:cNvGrpSpPr/>
            <p:nvPr/>
          </p:nvGrpSpPr>
          <p:grpSpPr>
            <a:xfrm>
              <a:off x="2952750" y="4004133"/>
              <a:ext cx="2025871" cy="671512"/>
              <a:chOff x="2952750" y="4004133"/>
              <a:chExt cx="2025871" cy="671512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 flipV="1">
                <a:off x="4307109" y="4004133"/>
                <a:ext cx="671512" cy="671512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952750" y="4004133"/>
                <a:ext cx="135436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2829161" y="3122336"/>
              <a:ext cx="18084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月通过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校内二次选拔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试验班。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五边形 50"/>
          <p:cNvSpPr/>
          <p:nvPr/>
        </p:nvSpPr>
        <p:spPr>
          <a:xfrm>
            <a:off x="2378606" y="3166295"/>
            <a:ext cx="426689" cy="263739"/>
          </a:xfrm>
          <a:prstGeom prst="homePlate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25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3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25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4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4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离散数学成绩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截图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占位符 4" descr="Screenshot_20250709_11145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389880" y="987425"/>
            <a:ext cx="575818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在曹老师和彭老师的悉心教导下，我在离散数学期末综评中获得了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分的成绩。离散数学的学习让我对计算机科学的数学原理有了更进一步的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认识。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除学校开设的课程以外，我也积极自学博弈论等其他数理课程，锻炼了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自己的自主学习能力。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433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28988" y="3028950"/>
            <a:ext cx="5434012" cy="723900"/>
            <a:chOff x="3328988" y="3028950"/>
            <a:chExt cx="5434012" cy="723900"/>
          </a:xfrm>
        </p:grpSpPr>
        <p:sp>
          <p:nvSpPr>
            <p:cNvPr id="48" name="矩形 4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04265" y="312099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语言能力矩阵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8988" y="2082800"/>
            <a:ext cx="5434012" cy="3562350"/>
            <a:chOff x="3328988" y="2082800"/>
            <a:chExt cx="5434012" cy="3562350"/>
          </a:xfrm>
        </p:grpSpPr>
        <p:grpSp>
          <p:nvGrpSpPr>
            <p:cNvPr id="3" name="组合 2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304265" y="2174845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304265" y="406714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304265" y="50132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8885479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332073" y="2082800"/>
            <a:ext cx="5434012" cy="3562350"/>
            <a:chOff x="3328988" y="2082800"/>
            <a:chExt cx="5434012" cy="3562350"/>
          </a:xfrm>
        </p:grpSpPr>
        <p:grpSp>
          <p:nvGrpSpPr>
            <p:cNvPr id="87" name="组合 86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304265" y="2174845"/>
                <a:ext cx="1706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基本情况介绍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5304265" y="40671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研发效能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304265" y="5013295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未来承诺与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00461" y="59435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2306201" y="2464773"/>
            <a:ext cx="1771650" cy="3489056"/>
            <a:chOff x="2306201" y="2464773"/>
            <a:chExt cx="1771650" cy="3489056"/>
          </a:xfrm>
        </p:grpSpPr>
        <p:grpSp>
          <p:nvGrpSpPr>
            <p:cNvPr id="30" name="组合 29"/>
            <p:cNvGrpSpPr/>
            <p:nvPr/>
          </p:nvGrpSpPr>
          <p:grpSpPr>
            <a:xfrm>
              <a:off x="2306201" y="2464773"/>
              <a:ext cx="1771650" cy="3489056"/>
              <a:chOff x="1055772" y="2084429"/>
              <a:chExt cx="1771650" cy="3489056"/>
            </a:xfrm>
            <a:solidFill>
              <a:schemeClr val="bg1"/>
            </a:solidFill>
            <a:scene3d>
              <a:camera prst="obliqueTopLeft"/>
              <a:lightRig rig="threePt" dir="t"/>
            </a:scene3d>
          </p:grpSpPr>
          <p:sp>
            <p:nvSpPr>
              <p:cNvPr id="23" name="任意多边形 22"/>
              <p:cNvSpPr/>
              <p:nvPr>
                <p:custDataLst>
                  <p:tags r:id="rId2"/>
                </p:custDataLst>
              </p:nvPr>
            </p:nvSpPr>
            <p:spPr>
              <a:xfrm>
                <a:off x="1055772" y="2801257"/>
                <a:ext cx="1770063" cy="2772228"/>
              </a:xfrm>
              <a:custGeom>
                <a:avLst/>
                <a:gdLst>
                  <a:gd name="connsiteX0" fmla="*/ 0 w 1770063"/>
                  <a:gd name="connsiteY0" fmla="*/ 0 h 2772228"/>
                  <a:gd name="connsiteX1" fmla="*/ 417923 w 1770063"/>
                  <a:gd name="connsiteY1" fmla="*/ 0 h 2772228"/>
                  <a:gd name="connsiteX2" fmla="*/ 430133 w 1770063"/>
                  <a:gd name="connsiteY2" fmla="*/ 7256 h 2772228"/>
                  <a:gd name="connsiteX3" fmla="*/ 428829 w 1770063"/>
                  <a:gd name="connsiteY3" fmla="*/ 7256 h 2772228"/>
                  <a:gd name="connsiteX4" fmla="*/ 885032 w 1770063"/>
                  <a:gd name="connsiteY4" fmla="*/ 290284 h 2772228"/>
                  <a:gd name="connsiteX5" fmla="*/ 1341234 w 1770063"/>
                  <a:gd name="connsiteY5" fmla="*/ 7256 h 2772228"/>
                  <a:gd name="connsiteX6" fmla="*/ 1339929 w 1770063"/>
                  <a:gd name="connsiteY6" fmla="*/ 7256 h 2772228"/>
                  <a:gd name="connsiteX7" fmla="*/ 1352139 w 1770063"/>
                  <a:gd name="connsiteY7" fmla="*/ 0 h 2772228"/>
                  <a:gd name="connsiteX8" fmla="*/ 1770063 w 1770063"/>
                  <a:gd name="connsiteY8" fmla="*/ 0 h 2772228"/>
                  <a:gd name="connsiteX9" fmla="*/ 1770063 w 1770063"/>
                  <a:gd name="connsiteY9" fmla="*/ 2772228 h 2772228"/>
                  <a:gd name="connsiteX10" fmla="*/ 0 w 1770063"/>
                  <a:gd name="connsiteY10" fmla="*/ 2772228 h 27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2772228">
                    <a:moveTo>
                      <a:pt x="0" y="0"/>
                    </a:moveTo>
                    <a:lnTo>
                      <a:pt x="417923" y="0"/>
                    </a:lnTo>
                    <a:lnTo>
                      <a:pt x="430133" y="7256"/>
                    </a:lnTo>
                    <a:lnTo>
                      <a:pt x="428829" y="7256"/>
                    </a:lnTo>
                    <a:lnTo>
                      <a:pt x="885032" y="290284"/>
                    </a:lnTo>
                    <a:lnTo>
                      <a:pt x="1341234" y="7256"/>
                    </a:lnTo>
                    <a:lnTo>
                      <a:pt x="1339929" y="7256"/>
                    </a:lnTo>
                    <a:lnTo>
                      <a:pt x="1352139" y="0"/>
                    </a:lnTo>
                    <a:lnTo>
                      <a:pt x="1770063" y="0"/>
                    </a:lnTo>
                    <a:lnTo>
                      <a:pt x="1770063" y="2772228"/>
                    </a:lnTo>
                    <a:lnTo>
                      <a:pt x="0" y="2772228"/>
                    </a:ln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>
                <p:custDataLst>
                  <p:tags r:id="rId3"/>
                </p:custDataLst>
              </p:nvPr>
            </p:nvSpPr>
            <p:spPr>
              <a:xfrm>
                <a:off x="1057359" y="2084429"/>
                <a:ext cx="1770063" cy="1000761"/>
              </a:xfrm>
              <a:custGeom>
                <a:avLst/>
                <a:gdLst>
                  <a:gd name="connsiteX0" fmla="*/ 0 w 1770063"/>
                  <a:gd name="connsiteY0" fmla="*/ 0 h 1000761"/>
                  <a:gd name="connsiteX1" fmla="*/ 1770063 w 1770063"/>
                  <a:gd name="connsiteY1" fmla="*/ 0 h 1000761"/>
                  <a:gd name="connsiteX2" fmla="*/ 1770063 w 1770063"/>
                  <a:gd name="connsiteY2" fmla="*/ 579847 h 1000761"/>
                  <a:gd name="connsiteX3" fmla="*/ 1113133 w 1770063"/>
                  <a:gd name="connsiteY3" fmla="*/ 579847 h 1000761"/>
                  <a:gd name="connsiteX4" fmla="*/ 1113133 w 1770063"/>
                  <a:gd name="connsiteY4" fmla="*/ 717733 h 1000761"/>
                  <a:gd name="connsiteX5" fmla="*/ 1341234 w 1770063"/>
                  <a:gd name="connsiteY5" fmla="*/ 717733 h 1000761"/>
                  <a:gd name="connsiteX6" fmla="*/ 885032 w 1770063"/>
                  <a:gd name="connsiteY6" fmla="*/ 1000761 h 1000761"/>
                  <a:gd name="connsiteX7" fmla="*/ 428829 w 1770063"/>
                  <a:gd name="connsiteY7" fmla="*/ 717733 h 1000761"/>
                  <a:gd name="connsiteX8" fmla="*/ 656930 w 1770063"/>
                  <a:gd name="connsiteY8" fmla="*/ 717733 h 1000761"/>
                  <a:gd name="connsiteX9" fmla="*/ 656930 w 1770063"/>
                  <a:gd name="connsiteY9" fmla="*/ 579847 h 1000761"/>
                  <a:gd name="connsiteX10" fmla="*/ 0 w 1770063"/>
                  <a:gd name="connsiteY10" fmla="*/ 579847 h 100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1000761">
                    <a:moveTo>
                      <a:pt x="0" y="0"/>
                    </a:moveTo>
                    <a:lnTo>
                      <a:pt x="1770063" y="0"/>
                    </a:lnTo>
                    <a:lnTo>
                      <a:pt x="1770063" y="579847"/>
                    </a:lnTo>
                    <a:lnTo>
                      <a:pt x="1113133" y="579847"/>
                    </a:lnTo>
                    <a:lnTo>
                      <a:pt x="1113133" y="717733"/>
                    </a:lnTo>
                    <a:lnTo>
                      <a:pt x="1341234" y="717733"/>
                    </a:lnTo>
                    <a:lnTo>
                      <a:pt x="885032" y="1000761"/>
                    </a:lnTo>
                    <a:lnTo>
                      <a:pt x="428829" y="717733"/>
                    </a:lnTo>
                    <a:lnTo>
                      <a:pt x="656930" y="717733"/>
                    </a:lnTo>
                    <a:lnTo>
                      <a:pt x="656930" y="579847"/>
                    </a:lnTo>
                    <a:lnTo>
                      <a:pt x="0" y="579847"/>
                    </a:lnTo>
                    <a:close/>
                  </a:path>
                </a:pathLst>
              </a:custGeom>
              <a:gradFill>
                <a:gsLst>
                  <a:gs pos="0">
                    <a:srgbClr val="202022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 35"/>
            <p:cNvSpPr/>
            <p:nvPr>
              <p:custDataLst>
                <p:tags r:id="rId4"/>
              </p:custDataLst>
            </p:nvPr>
          </p:nvSpPr>
          <p:spPr>
            <a:xfrm>
              <a:off x="2306201" y="3181602"/>
              <a:ext cx="1770063" cy="1818997"/>
            </a:xfrm>
            <a:custGeom>
              <a:avLst/>
              <a:gdLst>
                <a:gd name="connsiteX0" fmla="*/ 0 w 1770063"/>
                <a:gd name="connsiteY0" fmla="*/ 0 h 1818997"/>
                <a:gd name="connsiteX1" fmla="*/ 417923 w 1770063"/>
                <a:gd name="connsiteY1" fmla="*/ 0 h 1818997"/>
                <a:gd name="connsiteX2" fmla="*/ 430133 w 1770063"/>
                <a:gd name="connsiteY2" fmla="*/ 7256 h 1818997"/>
                <a:gd name="connsiteX3" fmla="*/ 428829 w 1770063"/>
                <a:gd name="connsiteY3" fmla="*/ 7256 h 1818997"/>
                <a:gd name="connsiteX4" fmla="*/ 885032 w 1770063"/>
                <a:gd name="connsiteY4" fmla="*/ 290284 h 1818997"/>
                <a:gd name="connsiteX5" fmla="*/ 1341234 w 1770063"/>
                <a:gd name="connsiteY5" fmla="*/ 7256 h 1818997"/>
                <a:gd name="connsiteX6" fmla="*/ 1339929 w 1770063"/>
                <a:gd name="connsiteY6" fmla="*/ 7256 h 1818997"/>
                <a:gd name="connsiteX7" fmla="*/ 1352139 w 1770063"/>
                <a:gd name="connsiteY7" fmla="*/ 0 h 1818997"/>
                <a:gd name="connsiteX8" fmla="*/ 1770063 w 1770063"/>
                <a:gd name="connsiteY8" fmla="*/ 0 h 1818997"/>
                <a:gd name="connsiteX9" fmla="*/ 1770063 w 1770063"/>
                <a:gd name="connsiteY9" fmla="*/ 1788921 h 1818997"/>
                <a:gd name="connsiteX10" fmla="*/ 1617720 w 1770063"/>
                <a:gd name="connsiteY10" fmla="*/ 1807466 h 1818997"/>
                <a:gd name="connsiteX11" fmla="*/ 1264896 w 1770063"/>
                <a:gd name="connsiteY11" fmla="*/ 1815402 h 1818997"/>
                <a:gd name="connsiteX12" fmla="*/ 5986 w 1770063"/>
                <a:gd name="connsiteY12" fmla="*/ 1529652 h 1818997"/>
                <a:gd name="connsiteX13" fmla="*/ 0 w 1770063"/>
                <a:gd name="connsiteY13" fmla="*/ 1526708 h 1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063" h="1818997">
                  <a:moveTo>
                    <a:pt x="0" y="0"/>
                  </a:moveTo>
                  <a:lnTo>
                    <a:pt x="417923" y="0"/>
                  </a:lnTo>
                  <a:lnTo>
                    <a:pt x="430133" y="7256"/>
                  </a:lnTo>
                  <a:lnTo>
                    <a:pt x="428829" y="7256"/>
                  </a:lnTo>
                  <a:lnTo>
                    <a:pt x="885032" y="290284"/>
                  </a:lnTo>
                  <a:lnTo>
                    <a:pt x="1341234" y="7256"/>
                  </a:lnTo>
                  <a:lnTo>
                    <a:pt x="1339929" y="7256"/>
                  </a:lnTo>
                  <a:lnTo>
                    <a:pt x="1352139" y="0"/>
                  </a:lnTo>
                  <a:lnTo>
                    <a:pt x="1770063" y="0"/>
                  </a:lnTo>
                  <a:lnTo>
                    <a:pt x="1770063" y="1788921"/>
                  </a:lnTo>
                  <a:lnTo>
                    <a:pt x="1617720" y="1807466"/>
                  </a:lnTo>
                  <a:cubicBezTo>
                    <a:pt x="1494771" y="1818924"/>
                    <a:pt x="1376781" y="1822378"/>
                    <a:pt x="1264896" y="1815402"/>
                  </a:cubicBezTo>
                  <a:cubicBezTo>
                    <a:pt x="817355" y="1787498"/>
                    <a:pt x="376791" y="1688224"/>
                    <a:pt x="5986" y="1529652"/>
                  </a:cubicBezTo>
                  <a:lnTo>
                    <a:pt x="0" y="152670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7000"/>
                  </a:schemeClr>
                </a:gs>
                <a:gs pos="54000">
                  <a:schemeClr val="bg1">
                    <a:alpha val="0"/>
                  </a:schemeClr>
                </a:gs>
              </a:gsLst>
              <a:lin ang="15000000" scaled="0"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28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5"/>
              </p:custDataLst>
            </p:nvPr>
          </p:nvSpPr>
          <p:spPr>
            <a:xfrm>
              <a:off x="2585938" y="2581436"/>
              <a:ext cx="104838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6"/>
              </p:custDataLst>
            </p:nvPr>
          </p:nvSpPr>
          <p:spPr>
            <a:xfrm>
              <a:off x="2522101" y="3582373"/>
              <a:ext cx="1420495" cy="212344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基础，能够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迅速学习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三方库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实际问题，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pip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虚拟环境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4211966" y="2464773"/>
            <a:ext cx="1771650" cy="3489056"/>
            <a:chOff x="4211966" y="2464773"/>
            <a:chExt cx="1771650" cy="3489056"/>
          </a:xfrm>
        </p:grpSpPr>
        <p:grpSp>
          <p:nvGrpSpPr>
            <p:cNvPr id="31" name="组合 30"/>
            <p:cNvGrpSpPr/>
            <p:nvPr/>
          </p:nvGrpSpPr>
          <p:grpSpPr>
            <a:xfrm>
              <a:off x="4211966" y="2464773"/>
              <a:ext cx="1771650" cy="3489056"/>
              <a:chOff x="3395663" y="2084429"/>
              <a:chExt cx="1771650" cy="3489056"/>
            </a:xfrm>
            <a:solidFill>
              <a:schemeClr val="bg1"/>
            </a:solidFill>
            <a:scene3d>
              <a:camera prst="obliqueTopLeft"/>
              <a:lightRig rig="threePt" dir="t"/>
            </a:scene3d>
          </p:grpSpPr>
          <p:sp>
            <p:nvSpPr>
              <p:cNvPr id="24" name="任意多边形 23"/>
              <p:cNvSpPr/>
              <p:nvPr>
                <p:custDataLst>
                  <p:tags r:id="rId8"/>
                </p:custDataLst>
              </p:nvPr>
            </p:nvSpPr>
            <p:spPr>
              <a:xfrm>
                <a:off x="3395663" y="2801257"/>
                <a:ext cx="1770063" cy="2772228"/>
              </a:xfrm>
              <a:custGeom>
                <a:avLst/>
                <a:gdLst>
                  <a:gd name="connsiteX0" fmla="*/ 0 w 1770063"/>
                  <a:gd name="connsiteY0" fmla="*/ 0 h 2772228"/>
                  <a:gd name="connsiteX1" fmla="*/ 417923 w 1770063"/>
                  <a:gd name="connsiteY1" fmla="*/ 0 h 2772228"/>
                  <a:gd name="connsiteX2" fmla="*/ 430133 w 1770063"/>
                  <a:gd name="connsiteY2" fmla="*/ 7256 h 2772228"/>
                  <a:gd name="connsiteX3" fmla="*/ 428829 w 1770063"/>
                  <a:gd name="connsiteY3" fmla="*/ 7256 h 2772228"/>
                  <a:gd name="connsiteX4" fmla="*/ 885032 w 1770063"/>
                  <a:gd name="connsiteY4" fmla="*/ 290284 h 2772228"/>
                  <a:gd name="connsiteX5" fmla="*/ 1341234 w 1770063"/>
                  <a:gd name="connsiteY5" fmla="*/ 7256 h 2772228"/>
                  <a:gd name="connsiteX6" fmla="*/ 1339929 w 1770063"/>
                  <a:gd name="connsiteY6" fmla="*/ 7256 h 2772228"/>
                  <a:gd name="connsiteX7" fmla="*/ 1352139 w 1770063"/>
                  <a:gd name="connsiteY7" fmla="*/ 0 h 2772228"/>
                  <a:gd name="connsiteX8" fmla="*/ 1770063 w 1770063"/>
                  <a:gd name="connsiteY8" fmla="*/ 0 h 2772228"/>
                  <a:gd name="connsiteX9" fmla="*/ 1770063 w 1770063"/>
                  <a:gd name="connsiteY9" fmla="*/ 2772228 h 2772228"/>
                  <a:gd name="connsiteX10" fmla="*/ 0 w 1770063"/>
                  <a:gd name="connsiteY10" fmla="*/ 2772228 h 27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2772228">
                    <a:moveTo>
                      <a:pt x="0" y="0"/>
                    </a:moveTo>
                    <a:lnTo>
                      <a:pt x="417923" y="0"/>
                    </a:lnTo>
                    <a:lnTo>
                      <a:pt x="430133" y="7256"/>
                    </a:lnTo>
                    <a:lnTo>
                      <a:pt x="428829" y="7256"/>
                    </a:lnTo>
                    <a:lnTo>
                      <a:pt x="885032" y="290284"/>
                    </a:lnTo>
                    <a:lnTo>
                      <a:pt x="1341234" y="7256"/>
                    </a:lnTo>
                    <a:lnTo>
                      <a:pt x="1339929" y="7256"/>
                    </a:lnTo>
                    <a:lnTo>
                      <a:pt x="1352139" y="0"/>
                    </a:lnTo>
                    <a:lnTo>
                      <a:pt x="1770063" y="0"/>
                    </a:lnTo>
                    <a:lnTo>
                      <a:pt x="1770063" y="2772228"/>
                    </a:lnTo>
                    <a:lnTo>
                      <a:pt x="0" y="2772228"/>
                    </a:ln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24"/>
              <p:cNvSpPr/>
              <p:nvPr>
                <p:custDataLst>
                  <p:tags r:id="rId9"/>
                </p:custDataLst>
              </p:nvPr>
            </p:nvSpPr>
            <p:spPr>
              <a:xfrm>
                <a:off x="3397250" y="2084429"/>
                <a:ext cx="1770063" cy="1000761"/>
              </a:xfrm>
              <a:custGeom>
                <a:avLst/>
                <a:gdLst>
                  <a:gd name="connsiteX0" fmla="*/ 0 w 1770063"/>
                  <a:gd name="connsiteY0" fmla="*/ 0 h 1000761"/>
                  <a:gd name="connsiteX1" fmla="*/ 1770063 w 1770063"/>
                  <a:gd name="connsiteY1" fmla="*/ 0 h 1000761"/>
                  <a:gd name="connsiteX2" fmla="*/ 1770063 w 1770063"/>
                  <a:gd name="connsiteY2" fmla="*/ 579847 h 1000761"/>
                  <a:gd name="connsiteX3" fmla="*/ 1113133 w 1770063"/>
                  <a:gd name="connsiteY3" fmla="*/ 579847 h 1000761"/>
                  <a:gd name="connsiteX4" fmla="*/ 1113133 w 1770063"/>
                  <a:gd name="connsiteY4" fmla="*/ 717733 h 1000761"/>
                  <a:gd name="connsiteX5" fmla="*/ 1341234 w 1770063"/>
                  <a:gd name="connsiteY5" fmla="*/ 717733 h 1000761"/>
                  <a:gd name="connsiteX6" fmla="*/ 885032 w 1770063"/>
                  <a:gd name="connsiteY6" fmla="*/ 1000761 h 1000761"/>
                  <a:gd name="connsiteX7" fmla="*/ 428829 w 1770063"/>
                  <a:gd name="connsiteY7" fmla="*/ 717733 h 1000761"/>
                  <a:gd name="connsiteX8" fmla="*/ 656930 w 1770063"/>
                  <a:gd name="connsiteY8" fmla="*/ 717733 h 1000761"/>
                  <a:gd name="connsiteX9" fmla="*/ 656930 w 1770063"/>
                  <a:gd name="connsiteY9" fmla="*/ 579847 h 1000761"/>
                  <a:gd name="connsiteX10" fmla="*/ 0 w 1770063"/>
                  <a:gd name="connsiteY10" fmla="*/ 579847 h 100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1000761">
                    <a:moveTo>
                      <a:pt x="0" y="0"/>
                    </a:moveTo>
                    <a:lnTo>
                      <a:pt x="1770063" y="0"/>
                    </a:lnTo>
                    <a:lnTo>
                      <a:pt x="1770063" y="579847"/>
                    </a:lnTo>
                    <a:lnTo>
                      <a:pt x="1113133" y="579847"/>
                    </a:lnTo>
                    <a:lnTo>
                      <a:pt x="1113133" y="717733"/>
                    </a:lnTo>
                    <a:lnTo>
                      <a:pt x="1341234" y="717733"/>
                    </a:lnTo>
                    <a:lnTo>
                      <a:pt x="885032" y="1000761"/>
                    </a:lnTo>
                    <a:lnTo>
                      <a:pt x="428829" y="717733"/>
                    </a:lnTo>
                    <a:lnTo>
                      <a:pt x="656930" y="717733"/>
                    </a:lnTo>
                    <a:lnTo>
                      <a:pt x="656930" y="579847"/>
                    </a:lnTo>
                    <a:lnTo>
                      <a:pt x="0" y="579847"/>
                    </a:lnTo>
                    <a:close/>
                  </a:path>
                </a:pathLst>
              </a:custGeom>
              <a:gradFill>
                <a:gsLst>
                  <a:gs pos="0">
                    <a:srgbClr val="202022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任意多边形 36"/>
            <p:cNvSpPr/>
            <p:nvPr>
              <p:custDataLst>
                <p:tags r:id="rId10"/>
              </p:custDataLst>
            </p:nvPr>
          </p:nvSpPr>
          <p:spPr>
            <a:xfrm>
              <a:off x="4211966" y="3181602"/>
              <a:ext cx="1770063" cy="1767577"/>
            </a:xfrm>
            <a:custGeom>
              <a:avLst/>
              <a:gdLst>
                <a:gd name="connsiteX0" fmla="*/ 0 w 1770063"/>
                <a:gd name="connsiteY0" fmla="*/ 0 h 1767577"/>
                <a:gd name="connsiteX1" fmla="*/ 417923 w 1770063"/>
                <a:gd name="connsiteY1" fmla="*/ 0 h 1767577"/>
                <a:gd name="connsiteX2" fmla="*/ 430133 w 1770063"/>
                <a:gd name="connsiteY2" fmla="*/ 7256 h 1767577"/>
                <a:gd name="connsiteX3" fmla="*/ 428829 w 1770063"/>
                <a:gd name="connsiteY3" fmla="*/ 7256 h 1767577"/>
                <a:gd name="connsiteX4" fmla="*/ 885032 w 1770063"/>
                <a:gd name="connsiteY4" fmla="*/ 290284 h 1767577"/>
                <a:gd name="connsiteX5" fmla="*/ 1341234 w 1770063"/>
                <a:gd name="connsiteY5" fmla="*/ 7256 h 1767577"/>
                <a:gd name="connsiteX6" fmla="*/ 1339929 w 1770063"/>
                <a:gd name="connsiteY6" fmla="*/ 7256 h 1767577"/>
                <a:gd name="connsiteX7" fmla="*/ 1352139 w 1770063"/>
                <a:gd name="connsiteY7" fmla="*/ 0 h 1767577"/>
                <a:gd name="connsiteX8" fmla="*/ 1770063 w 1770063"/>
                <a:gd name="connsiteY8" fmla="*/ 0 h 1767577"/>
                <a:gd name="connsiteX9" fmla="*/ 1770063 w 1770063"/>
                <a:gd name="connsiteY9" fmla="*/ 1342337 h 1767577"/>
                <a:gd name="connsiteX10" fmla="*/ 1352150 w 1770063"/>
                <a:gd name="connsiteY10" fmla="*/ 1441173 h 1767577"/>
                <a:gd name="connsiteX11" fmla="*/ 94535 w 1770063"/>
                <a:gd name="connsiteY11" fmla="*/ 1751511 h 1767577"/>
                <a:gd name="connsiteX12" fmla="*/ 0 w 1770063"/>
                <a:gd name="connsiteY12" fmla="*/ 1767577 h 176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063" h="1767577">
                  <a:moveTo>
                    <a:pt x="0" y="0"/>
                  </a:moveTo>
                  <a:lnTo>
                    <a:pt x="417923" y="0"/>
                  </a:lnTo>
                  <a:lnTo>
                    <a:pt x="430133" y="7256"/>
                  </a:lnTo>
                  <a:lnTo>
                    <a:pt x="428829" y="7256"/>
                  </a:lnTo>
                  <a:lnTo>
                    <a:pt x="885032" y="290284"/>
                  </a:lnTo>
                  <a:lnTo>
                    <a:pt x="1341234" y="7256"/>
                  </a:lnTo>
                  <a:lnTo>
                    <a:pt x="1339929" y="7256"/>
                  </a:lnTo>
                  <a:lnTo>
                    <a:pt x="1352139" y="0"/>
                  </a:lnTo>
                  <a:lnTo>
                    <a:pt x="1770063" y="0"/>
                  </a:lnTo>
                  <a:lnTo>
                    <a:pt x="1770063" y="1342337"/>
                  </a:lnTo>
                  <a:lnTo>
                    <a:pt x="1352150" y="1441173"/>
                  </a:lnTo>
                  <a:cubicBezTo>
                    <a:pt x="919211" y="1551108"/>
                    <a:pt x="489706" y="1676401"/>
                    <a:pt x="94535" y="1751511"/>
                  </a:cubicBezTo>
                  <a:lnTo>
                    <a:pt x="0" y="1767577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7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15000000" scaled="0"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28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1"/>
              </p:custDataLst>
            </p:nvPr>
          </p:nvSpPr>
          <p:spPr>
            <a:xfrm>
              <a:off x="4491703" y="2581436"/>
              <a:ext cx="100901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C/C++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2"/>
              </p:custDataLst>
            </p:nvPr>
          </p:nvSpPr>
          <p:spPr>
            <a:xfrm>
              <a:off x="4427583" y="3582197"/>
              <a:ext cx="1554480" cy="203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一些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STL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够实现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一些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基本的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结构与算法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并独立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进行简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单的算法优化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6117731" y="2464773"/>
            <a:ext cx="1840582" cy="3489056"/>
            <a:chOff x="6117731" y="2464773"/>
            <a:chExt cx="1840582" cy="3489056"/>
          </a:xfrm>
        </p:grpSpPr>
        <p:grpSp>
          <p:nvGrpSpPr>
            <p:cNvPr id="32" name="组合 31"/>
            <p:cNvGrpSpPr/>
            <p:nvPr/>
          </p:nvGrpSpPr>
          <p:grpSpPr>
            <a:xfrm>
              <a:off x="6117731" y="2464773"/>
              <a:ext cx="1771650" cy="3489056"/>
              <a:chOff x="5510213" y="2084429"/>
              <a:chExt cx="1771650" cy="3489056"/>
            </a:xfrm>
            <a:solidFill>
              <a:schemeClr val="bg1"/>
            </a:solidFill>
            <a:scene3d>
              <a:camera prst="obliqueTopLeft"/>
              <a:lightRig rig="threePt" dir="t"/>
            </a:scene3d>
          </p:grpSpPr>
          <p:sp>
            <p:nvSpPr>
              <p:cNvPr id="26" name="任意多边形 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5510213" y="2801257"/>
                <a:ext cx="1770063" cy="2772228"/>
              </a:xfrm>
              <a:custGeom>
                <a:avLst/>
                <a:gdLst>
                  <a:gd name="connsiteX0" fmla="*/ 0 w 1770063"/>
                  <a:gd name="connsiteY0" fmla="*/ 0 h 2772228"/>
                  <a:gd name="connsiteX1" fmla="*/ 417923 w 1770063"/>
                  <a:gd name="connsiteY1" fmla="*/ 0 h 2772228"/>
                  <a:gd name="connsiteX2" fmla="*/ 430133 w 1770063"/>
                  <a:gd name="connsiteY2" fmla="*/ 7256 h 2772228"/>
                  <a:gd name="connsiteX3" fmla="*/ 428829 w 1770063"/>
                  <a:gd name="connsiteY3" fmla="*/ 7256 h 2772228"/>
                  <a:gd name="connsiteX4" fmla="*/ 885032 w 1770063"/>
                  <a:gd name="connsiteY4" fmla="*/ 290284 h 2772228"/>
                  <a:gd name="connsiteX5" fmla="*/ 1341234 w 1770063"/>
                  <a:gd name="connsiteY5" fmla="*/ 7256 h 2772228"/>
                  <a:gd name="connsiteX6" fmla="*/ 1339929 w 1770063"/>
                  <a:gd name="connsiteY6" fmla="*/ 7256 h 2772228"/>
                  <a:gd name="connsiteX7" fmla="*/ 1352139 w 1770063"/>
                  <a:gd name="connsiteY7" fmla="*/ 0 h 2772228"/>
                  <a:gd name="connsiteX8" fmla="*/ 1770063 w 1770063"/>
                  <a:gd name="connsiteY8" fmla="*/ 0 h 2772228"/>
                  <a:gd name="connsiteX9" fmla="*/ 1770063 w 1770063"/>
                  <a:gd name="connsiteY9" fmla="*/ 2772228 h 2772228"/>
                  <a:gd name="connsiteX10" fmla="*/ 0 w 1770063"/>
                  <a:gd name="connsiteY10" fmla="*/ 2772228 h 27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2772228">
                    <a:moveTo>
                      <a:pt x="0" y="0"/>
                    </a:moveTo>
                    <a:lnTo>
                      <a:pt x="417923" y="0"/>
                    </a:lnTo>
                    <a:lnTo>
                      <a:pt x="430133" y="7256"/>
                    </a:lnTo>
                    <a:lnTo>
                      <a:pt x="428829" y="7256"/>
                    </a:lnTo>
                    <a:lnTo>
                      <a:pt x="885032" y="290284"/>
                    </a:lnTo>
                    <a:lnTo>
                      <a:pt x="1341234" y="7256"/>
                    </a:lnTo>
                    <a:lnTo>
                      <a:pt x="1339929" y="7256"/>
                    </a:lnTo>
                    <a:lnTo>
                      <a:pt x="1352139" y="0"/>
                    </a:lnTo>
                    <a:lnTo>
                      <a:pt x="1770063" y="0"/>
                    </a:lnTo>
                    <a:lnTo>
                      <a:pt x="1770063" y="2772228"/>
                    </a:lnTo>
                    <a:lnTo>
                      <a:pt x="0" y="2772228"/>
                    </a:ln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 26"/>
              <p:cNvSpPr/>
              <p:nvPr>
                <p:custDataLst>
                  <p:tags r:id="rId15"/>
                </p:custDataLst>
              </p:nvPr>
            </p:nvSpPr>
            <p:spPr>
              <a:xfrm>
                <a:off x="5511800" y="2084429"/>
                <a:ext cx="1770063" cy="1000761"/>
              </a:xfrm>
              <a:custGeom>
                <a:avLst/>
                <a:gdLst>
                  <a:gd name="connsiteX0" fmla="*/ 0 w 1770063"/>
                  <a:gd name="connsiteY0" fmla="*/ 0 h 1000761"/>
                  <a:gd name="connsiteX1" fmla="*/ 1770063 w 1770063"/>
                  <a:gd name="connsiteY1" fmla="*/ 0 h 1000761"/>
                  <a:gd name="connsiteX2" fmla="*/ 1770063 w 1770063"/>
                  <a:gd name="connsiteY2" fmla="*/ 579847 h 1000761"/>
                  <a:gd name="connsiteX3" fmla="*/ 1113133 w 1770063"/>
                  <a:gd name="connsiteY3" fmla="*/ 579847 h 1000761"/>
                  <a:gd name="connsiteX4" fmla="*/ 1113133 w 1770063"/>
                  <a:gd name="connsiteY4" fmla="*/ 717733 h 1000761"/>
                  <a:gd name="connsiteX5" fmla="*/ 1341234 w 1770063"/>
                  <a:gd name="connsiteY5" fmla="*/ 717733 h 1000761"/>
                  <a:gd name="connsiteX6" fmla="*/ 885032 w 1770063"/>
                  <a:gd name="connsiteY6" fmla="*/ 1000761 h 1000761"/>
                  <a:gd name="connsiteX7" fmla="*/ 428829 w 1770063"/>
                  <a:gd name="connsiteY7" fmla="*/ 717733 h 1000761"/>
                  <a:gd name="connsiteX8" fmla="*/ 656930 w 1770063"/>
                  <a:gd name="connsiteY8" fmla="*/ 717733 h 1000761"/>
                  <a:gd name="connsiteX9" fmla="*/ 656930 w 1770063"/>
                  <a:gd name="connsiteY9" fmla="*/ 579847 h 1000761"/>
                  <a:gd name="connsiteX10" fmla="*/ 0 w 1770063"/>
                  <a:gd name="connsiteY10" fmla="*/ 579847 h 100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1000761">
                    <a:moveTo>
                      <a:pt x="0" y="0"/>
                    </a:moveTo>
                    <a:lnTo>
                      <a:pt x="1770063" y="0"/>
                    </a:lnTo>
                    <a:lnTo>
                      <a:pt x="1770063" y="579847"/>
                    </a:lnTo>
                    <a:lnTo>
                      <a:pt x="1113133" y="579847"/>
                    </a:lnTo>
                    <a:lnTo>
                      <a:pt x="1113133" y="717733"/>
                    </a:lnTo>
                    <a:lnTo>
                      <a:pt x="1341234" y="717733"/>
                    </a:lnTo>
                    <a:lnTo>
                      <a:pt x="885032" y="1000761"/>
                    </a:lnTo>
                    <a:lnTo>
                      <a:pt x="428829" y="717733"/>
                    </a:lnTo>
                    <a:lnTo>
                      <a:pt x="656930" y="717733"/>
                    </a:lnTo>
                    <a:lnTo>
                      <a:pt x="656930" y="579847"/>
                    </a:lnTo>
                    <a:lnTo>
                      <a:pt x="0" y="579847"/>
                    </a:lnTo>
                    <a:close/>
                  </a:path>
                </a:pathLst>
              </a:custGeom>
              <a:gradFill>
                <a:gsLst>
                  <a:gs pos="0">
                    <a:srgbClr val="202022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任意多边形 37"/>
            <p:cNvSpPr/>
            <p:nvPr>
              <p:custDataLst>
                <p:tags r:id="rId16"/>
              </p:custDataLst>
            </p:nvPr>
          </p:nvSpPr>
          <p:spPr>
            <a:xfrm>
              <a:off x="6117731" y="3181602"/>
              <a:ext cx="1770063" cy="1354975"/>
            </a:xfrm>
            <a:custGeom>
              <a:avLst/>
              <a:gdLst>
                <a:gd name="connsiteX0" fmla="*/ 0 w 1770063"/>
                <a:gd name="connsiteY0" fmla="*/ 0 h 1354975"/>
                <a:gd name="connsiteX1" fmla="*/ 417923 w 1770063"/>
                <a:gd name="connsiteY1" fmla="*/ 0 h 1354975"/>
                <a:gd name="connsiteX2" fmla="*/ 430133 w 1770063"/>
                <a:gd name="connsiteY2" fmla="*/ 7256 h 1354975"/>
                <a:gd name="connsiteX3" fmla="*/ 428829 w 1770063"/>
                <a:gd name="connsiteY3" fmla="*/ 7256 h 1354975"/>
                <a:gd name="connsiteX4" fmla="*/ 885032 w 1770063"/>
                <a:gd name="connsiteY4" fmla="*/ 290284 h 1354975"/>
                <a:gd name="connsiteX5" fmla="*/ 1341234 w 1770063"/>
                <a:gd name="connsiteY5" fmla="*/ 7256 h 1354975"/>
                <a:gd name="connsiteX6" fmla="*/ 1339929 w 1770063"/>
                <a:gd name="connsiteY6" fmla="*/ 7256 h 1354975"/>
                <a:gd name="connsiteX7" fmla="*/ 1352139 w 1770063"/>
                <a:gd name="connsiteY7" fmla="*/ 0 h 1354975"/>
                <a:gd name="connsiteX8" fmla="*/ 1770063 w 1770063"/>
                <a:gd name="connsiteY8" fmla="*/ 0 h 1354975"/>
                <a:gd name="connsiteX9" fmla="*/ 1770063 w 1770063"/>
                <a:gd name="connsiteY9" fmla="*/ 1354975 h 1354975"/>
                <a:gd name="connsiteX10" fmla="*/ 1619078 w 1770063"/>
                <a:gd name="connsiteY10" fmla="*/ 1322081 h 1354975"/>
                <a:gd name="connsiteX11" fmla="*/ 724600 w 1770063"/>
                <a:gd name="connsiteY11" fmla="*/ 1222974 h 1354975"/>
                <a:gd name="connsiteX12" fmla="*/ 94506 w 1770063"/>
                <a:gd name="connsiteY12" fmla="*/ 1295979 h 1354975"/>
                <a:gd name="connsiteX13" fmla="*/ 0 w 1770063"/>
                <a:gd name="connsiteY13" fmla="*/ 1314778 h 135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063" h="1354975">
                  <a:moveTo>
                    <a:pt x="0" y="0"/>
                  </a:moveTo>
                  <a:lnTo>
                    <a:pt x="417923" y="0"/>
                  </a:lnTo>
                  <a:lnTo>
                    <a:pt x="430133" y="7256"/>
                  </a:lnTo>
                  <a:lnTo>
                    <a:pt x="428829" y="7256"/>
                  </a:lnTo>
                  <a:lnTo>
                    <a:pt x="885032" y="290284"/>
                  </a:lnTo>
                  <a:lnTo>
                    <a:pt x="1341234" y="7256"/>
                  </a:lnTo>
                  <a:lnTo>
                    <a:pt x="1339929" y="7256"/>
                  </a:lnTo>
                  <a:lnTo>
                    <a:pt x="1352139" y="0"/>
                  </a:lnTo>
                  <a:lnTo>
                    <a:pt x="1770063" y="0"/>
                  </a:lnTo>
                  <a:lnTo>
                    <a:pt x="1770063" y="1354975"/>
                  </a:lnTo>
                  <a:lnTo>
                    <a:pt x="1619078" y="1322081"/>
                  </a:lnTo>
                  <a:cubicBezTo>
                    <a:pt x="1303881" y="1257586"/>
                    <a:pt x="997203" y="1213852"/>
                    <a:pt x="724600" y="1222974"/>
                  </a:cubicBezTo>
                  <a:cubicBezTo>
                    <a:pt x="520148" y="1229816"/>
                    <a:pt x="308829" y="1256882"/>
                    <a:pt x="94506" y="1295979"/>
                  </a:cubicBezTo>
                  <a:lnTo>
                    <a:pt x="0" y="13147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7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5000000" scaled="0"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28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6397468" y="2581436"/>
              <a:ext cx="51498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6333348" y="3582197"/>
              <a:ext cx="1624965" cy="203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基本框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架，曾经参与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中等规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模的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C#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项目，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其中一个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为计算概论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作业获得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92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19"/>
            </p:custDataLst>
          </p:nvPr>
        </p:nvGrpSpPr>
        <p:grpSpPr>
          <a:xfrm>
            <a:off x="8023497" y="2464773"/>
            <a:ext cx="1804387" cy="3489056"/>
            <a:chOff x="8023497" y="2464773"/>
            <a:chExt cx="1804387" cy="3489056"/>
          </a:xfrm>
        </p:grpSpPr>
        <p:grpSp>
          <p:nvGrpSpPr>
            <p:cNvPr id="33" name="组合 32"/>
            <p:cNvGrpSpPr/>
            <p:nvPr/>
          </p:nvGrpSpPr>
          <p:grpSpPr>
            <a:xfrm>
              <a:off x="8023497" y="2464773"/>
              <a:ext cx="1771650" cy="3489056"/>
              <a:chOff x="7877968" y="2084429"/>
              <a:chExt cx="1771650" cy="3489056"/>
            </a:xfrm>
            <a:solidFill>
              <a:schemeClr val="bg1"/>
            </a:solidFill>
            <a:scene3d>
              <a:camera prst="obliqueTopLeft"/>
              <a:lightRig rig="threePt" dir="t"/>
            </a:scene3d>
          </p:grpSpPr>
          <p:sp>
            <p:nvSpPr>
              <p:cNvPr id="28" name="任意多边形 27"/>
              <p:cNvSpPr/>
              <p:nvPr>
                <p:custDataLst>
                  <p:tags r:id="rId20"/>
                </p:custDataLst>
              </p:nvPr>
            </p:nvSpPr>
            <p:spPr>
              <a:xfrm>
                <a:off x="7877968" y="2801257"/>
                <a:ext cx="1770063" cy="2772228"/>
              </a:xfrm>
              <a:custGeom>
                <a:avLst/>
                <a:gdLst>
                  <a:gd name="connsiteX0" fmla="*/ 0 w 1770063"/>
                  <a:gd name="connsiteY0" fmla="*/ 0 h 2772228"/>
                  <a:gd name="connsiteX1" fmla="*/ 417923 w 1770063"/>
                  <a:gd name="connsiteY1" fmla="*/ 0 h 2772228"/>
                  <a:gd name="connsiteX2" fmla="*/ 430133 w 1770063"/>
                  <a:gd name="connsiteY2" fmla="*/ 7256 h 2772228"/>
                  <a:gd name="connsiteX3" fmla="*/ 428829 w 1770063"/>
                  <a:gd name="connsiteY3" fmla="*/ 7256 h 2772228"/>
                  <a:gd name="connsiteX4" fmla="*/ 885032 w 1770063"/>
                  <a:gd name="connsiteY4" fmla="*/ 290284 h 2772228"/>
                  <a:gd name="connsiteX5" fmla="*/ 1341234 w 1770063"/>
                  <a:gd name="connsiteY5" fmla="*/ 7256 h 2772228"/>
                  <a:gd name="connsiteX6" fmla="*/ 1339929 w 1770063"/>
                  <a:gd name="connsiteY6" fmla="*/ 7256 h 2772228"/>
                  <a:gd name="connsiteX7" fmla="*/ 1352139 w 1770063"/>
                  <a:gd name="connsiteY7" fmla="*/ 0 h 2772228"/>
                  <a:gd name="connsiteX8" fmla="*/ 1770063 w 1770063"/>
                  <a:gd name="connsiteY8" fmla="*/ 0 h 2772228"/>
                  <a:gd name="connsiteX9" fmla="*/ 1770063 w 1770063"/>
                  <a:gd name="connsiteY9" fmla="*/ 2772228 h 2772228"/>
                  <a:gd name="connsiteX10" fmla="*/ 0 w 1770063"/>
                  <a:gd name="connsiteY10" fmla="*/ 2772228 h 27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2772228">
                    <a:moveTo>
                      <a:pt x="0" y="0"/>
                    </a:moveTo>
                    <a:lnTo>
                      <a:pt x="417923" y="0"/>
                    </a:lnTo>
                    <a:lnTo>
                      <a:pt x="430133" y="7256"/>
                    </a:lnTo>
                    <a:lnTo>
                      <a:pt x="428829" y="7256"/>
                    </a:lnTo>
                    <a:lnTo>
                      <a:pt x="885032" y="290284"/>
                    </a:lnTo>
                    <a:lnTo>
                      <a:pt x="1341234" y="7256"/>
                    </a:lnTo>
                    <a:lnTo>
                      <a:pt x="1339929" y="7256"/>
                    </a:lnTo>
                    <a:lnTo>
                      <a:pt x="1352139" y="0"/>
                    </a:lnTo>
                    <a:lnTo>
                      <a:pt x="1770063" y="0"/>
                    </a:lnTo>
                    <a:lnTo>
                      <a:pt x="1770063" y="2772228"/>
                    </a:lnTo>
                    <a:lnTo>
                      <a:pt x="0" y="2772228"/>
                    </a:lnTo>
                    <a:close/>
                  </a:path>
                </a:pathLst>
              </a:custGeom>
              <a:gradFill>
                <a:gsLst>
                  <a:gs pos="0">
                    <a:srgbClr val="BE1007"/>
                  </a:gs>
                  <a:gs pos="100000">
                    <a:srgbClr val="F93D32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>
                <p:custDataLst>
                  <p:tags r:id="rId21"/>
                </p:custDataLst>
              </p:nvPr>
            </p:nvSpPr>
            <p:spPr>
              <a:xfrm>
                <a:off x="7879555" y="2084429"/>
                <a:ext cx="1770063" cy="1000761"/>
              </a:xfrm>
              <a:custGeom>
                <a:avLst/>
                <a:gdLst>
                  <a:gd name="connsiteX0" fmla="*/ 0 w 1770063"/>
                  <a:gd name="connsiteY0" fmla="*/ 0 h 1000761"/>
                  <a:gd name="connsiteX1" fmla="*/ 1770063 w 1770063"/>
                  <a:gd name="connsiteY1" fmla="*/ 0 h 1000761"/>
                  <a:gd name="connsiteX2" fmla="*/ 1770063 w 1770063"/>
                  <a:gd name="connsiteY2" fmla="*/ 579847 h 1000761"/>
                  <a:gd name="connsiteX3" fmla="*/ 1113133 w 1770063"/>
                  <a:gd name="connsiteY3" fmla="*/ 579847 h 1000761"/>
                  <a:gd name="connsiteX4" fmla="*/ 1113133 w 1770063"/>
                  <a:gd name="connsiteY4" fmla="*/ 717733 h 1000761"/>
                  <a:gd name="connsiteX5" fmla="*/ 1341234 w 1770063"/>
                  <a:gd name="connsiteY5" fmla="*/ 717733 h 1000761"/>
                  <a:gd name="connsiteX6" fmla="*/ 885032 w 1770063"/>
                  <a:gd name="connsiteY6" fmla="*/ 1000761 h 1000761"/>
                  <a:gd name="connsiteX7" fmla="*/ 428829 w 1770063"/>
                  <a:gd name="connsiteY7" fmla="*/ 717733 h 1000761"/>
                  <a:gd name="connsiteX8" fmla="*/ 656930 w 1770063"/>
                  <a:gd name="connsiteY8" fmla="*/ 717733 h 1000761"/>
                  <a:gd name="connsiteX9" fmla="*/ 656930 w 1770063"/>
                  <a:gd name="connsiteY9" fmla="*/ 579847 h 1000761"/>
                  <a:gd name="connsiteX10" fmla="*/ 0 w 1770063"/>
                  <a:gd name="connsiteY10" fmla="*/ 579847 h 100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063" h="1000761">
                    <a:moveTo>
                      <a:pt x="0" y="0"/>
                    </a:moveTo>
                    <a:lnTo>
                      <a:pt x="1770063" y="0"/>
                    </a:lnTo>
                    <a:lnTo>
                      <a:pt x="1770063" y="579847"/>
                    </a:lnTo>
                    <a:lnTo>
                      <a:pt x="1113133" y="579847"/>
                    </a:lnTo>
                    <a:lnTo>
                      <a:pt x="1113133" y="717733"/>
                    </a:lnTo>
                    <a:lnTo>
                      <a:pt x="1341234" y="717733"/>
                    </a:lnTo>
                    <a:lnTo>
                      <a:pt x="885032" y="1000761"/>
                    </a:lnTo>
                    <a:lnTo>
                      <a:pt x="428829" y="717733"/>
                    </a:lnTo>
                    <a:lnTo>
                      <a:pt x="656930" y="717733"/>
                    </a:lnTo>
                    <a:lnTo>
                      <a:pt x="656930" y="579847"/>
                    </a:lnTo>
                    <a:lnTo>
                      <a:pt x="0" y="579847"/>
                    </a:lnTo>
                    <a:close/>
                  </a:path>
                </a:pathLst>
              </a:custGeom>
              <a:gradFill>
                <a:gsLst>
                  <a:gs pos="0">
                    <a:srgbClr val="202022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sp3d extrusionH="381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>
              <p:custDataLst>
                <p:tags r:id="rId22"/>
              </p:custDataLst>
            </p:nvPr>
          </p:nvSpPr>
          <p:spPr>
            <a:xfrm>
              <a:off x="8023497" y="3181602"/>
              <a:ext cx="1770063" cy="1707429"/>
            </a:xfrm>
            <a:custGeom>
              <a:avLst/>
              <a:gdLst>
                <a:gd name="connsiteX0" fmla="*/ 0 w 1770063"/>
                <a:gd name="connsiteY0" fmla="*/ 0 h 1707429"/>
                <a:gd name="connsiteX1" fmla="*/ 417923 w 1770063"/>
                <a:gd name="connsiteY1" fmla="*/ 0 h 1707429"/>
                <a:gd name="connsiteX2" fmla="*/ 430133 w 1770063"/>
                <a:gd name="connsiteY2" fmla="*/ 7256 h 1707429"/>
                <a:gd name="connsiteX3" fmla="*/ 428829 w 1770063"/>
                <a:gd name="connsiteY3" fmla="*/ 7256 h 1707429"/>
                <a:gd name="connsiteX4" fmla="*/ 885032 w 1770063"/>
                <a:gd name="connsiteY4" fmla="*/ 290284 h 1707429"/>
                <a:gd name="connsiteX5" fmla="*/ 1341234 w 1770063"/>
                <a:gd name="connsiteY5" fmla="*/ 7256 h 1707429"/>
                <a:gd name="connsiteX6" fmla="*/ 1339929 w 1770063"/>
                <a:gd name="connsiteY6" fmla="*/ 7256 h 1707429"/>
                <a:gd name="connsiteX7" fmla="*/ 1352139 w 1770063"/>
                <a:gd name="connsiteY7" fmla="*/ 0 h 1707429"/>
                <a:gd name="connsiteX8" fmla="*/ 1770063 w 1770063"/>
                <a:gd name="connsiteY8" fmla="*/ 0 h 1707429"/>
                <a:gd name="connsiteX9" fmla="*/ 1770063 w 1770063"/>
                <a:gd name="connsiteY9" fmla="*/ 1699336 h 1707429"/>
                <a:gd name="connsiteX10" fmla="*/ 1679167 w 1770063"/>
                <a:gd name="connsiteY10" fmla="*/ 1707122 h 1707429"/>
                <a:gd name="connsiteX11" fmla="*/ 189302 w 1770063"/>
                <a:gd name="connsiteY11" fmla="*/ 1430382 h 1707429"/>
                <a:gd name="connsiteX12" fmla="*/ 0 w 1770063"/>
                <a:gd name="connsiteY12" fmla="*/ 1385486 h 170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063" h="1707429">
                  <a:moveTo>
                    <a:pt x="0" y="0"/>
                  </a:moveTo>
                  <a:lnTo>
                    <a:pt x="417923" y="0"/>
                  </a:lnTo>
                  <a:lnTo>
                    <a:pt x="430133" y="7256"/>
                  </a:lnTo>
                  <a:lnTo>
                    <a:pt x="428829" y="7256"/>
                  </a:lnTo>
                  <a:lnTo>
                    <a:pt x="885032" y="290284"/>
                  </a:lnTo>
                  <a:lnTo>
                    <a:pt x="1341234" y="7256"/>
                  </a:lnTo>
                  <a:lnTo>
                    <a:pt x="1339929" y="7256"/>
                  </a:lnTo>
                  <a:lnTo>
                    <a:pt x="1352139" y="0"/>
                  </a:lnTo>
                  <a:lnTo>
                    <a:pt x="1770063" y="0"/>
                  </a:lnTo>
                  <a:lnTo>
                    <a:pt x="1770063" y="1699336"/>
                  </a:lnTo>
                  <a:lnTo>
                    <a:pt x="1679167" y="1707122"/>
                  </a:lnTo>
                  <a:cubicBezTo>
                    <a:pt x="1286901" y="1715122"/>
                    <a:pt x="744624" y="1565537"/>
                    <a:pt x="189302" y="1430382"/>
                  </a:cubicBezTo>
                  <a:lnTo>
                    <a:pt x="0" y="13854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7000"/>
                  </a:schemeClr>
                </a:gs>
                <a:gs pos="54000">
                  <a:schemeClr val="bg1">
                    <a:alpha val="0"/>
                  </a:schemeClr>
                </a:gs>
              </a:gsLst>
              <a:lin ang="15000000" scaled="0"/>
            </a:gradFill>
            <a:ln w="31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28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>
              <p:custDataLst>
                <p:tags r:id="rId23"/>
              </p:custDataLst>
            </p:nvPr>
          </p:nvSpPr>
          <p:spPr>
            <a:xfrm>
              <a:off x="8303234" y="2581436"/>
              <a:ext cx="145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与产出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4"/>
              </p:custDataLst>
            </p:nvPr>
          </p:nvSpPr>
          <p:spPr>
            <a:xfrm>
              <a:off x="8239114" y="3582197"/>
              <a:ext cx="1588770" cy="203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能够十分熟练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且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规范地使用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markdown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LaTeX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同时拥有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较为完备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仓库。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屏幕截图 2025-07-09 1050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476885"/>
            <a:ext cx="5118100" cy="2190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16965" y="2783840"/>
            <a:ext cx="4203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在虚拟环境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中检查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所需依赖及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dml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硬件是否正确配置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屏幕截图 2025-07-09 113606"/>
          <p:cNvPicPr>
            <a:picLocks noChangeAspect="1"/>
          </p:cNvPicPr>
          <p:nvPr/>
        </p:nvPicPr>
        <p:blipFill>
          <a:blip r:embed="rId2"/>
          <a:srcRect t="16601" b="12717"/>
          <a:stretch>
            <a:fillRect/>
          </a:stretch>
        </p:blipFill>
        <p:spPr>
          <a:xfrm>
            <a:off x="6477000" y="476885"/>
            <a:ext cx="5153025" cy="2276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56095" y="2910840"/>
            <a:ext cx="4203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实现二叉搜索树并计算平均查找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7074" b="10731"/>
          <a:stretch>
            <a:fillRect/>
          </a:stretch>
        </p:blipFill>
        <p:spPr>
          <a:xfrm>
            <a:off x="814070" y="3545840"/>
            <a:ext cx="4891405" cy="21691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16965" y="5771515"/>
            <a:ext cx="4203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模仿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游戏开发《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17711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游戏》作为计算概论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65" y="3562350"/>
            <a:ext cx="4632960" cy="21526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56095" y="5771515"/>
            <a:ext cx="4203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简洁、规范的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语言进行成果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433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28988" y="3975100"/>
            <a:ext cx="5434012" cy="723900"/>
            <a:chOff x="3328988" y="3975100"/>
            <a:chExt cx="5434012" cy="723900"/>
          </a:xfrm>
        </p:grpSpPr>
        <p:sp>
          <p:nvSpPr>
            <p:cNvPr id="54" name="矩形 53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192588" y="397510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192588" y="455930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304265" y="406714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本地研发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效能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28988" y="2082800"/>
            <a:ext cx="5434012" cy="3562350"/>
            <a:chOff x="3328988" y="2082800"/>
            <a:chExt cx="5434012" cy="3562350"/>
          </a:xfrm>
        </p:grpSpPr>
        <p:grpSp>
          <p:nvGrpSpPr>
            <p:cNvPr id="3" name="组合 2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rgbClr val="BE10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304265" y="2174845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04265" y="31209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304265" y="50132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9952594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329425" y="2082800"/>
            <a:ext cx="5434012" cy="3562350"/>
            <a:chOff x="3328988" y="2082800"/>
            <a:chExt cx="5434012" cy="3562350"/>
          </a:xfrm>
        </p:grpSpPr>
        <p:grpSp>
          <p:nvGrpSpPr>
            <p:cNvPr id="87" name="组合 86"/>
            <p:cNvGrpSpPr/>
            <p:nvPr/>
          </p:nvGrpSpPr>
          <p:grpSpPr>
            <a:xfrm>
              <a:off x="3328988" y="2082800"/>
              <a:ext cx="5434012" cy="723900"/>
              <a:chOff x="3328988" y="2082800"/>
              <a:chExt cx="5434012" cy="72390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3328988" y="2082800"/>
                <a:ext cx="7223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4192588" y="2082800"/>
                <a:ext cx="4570412" cy="723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328988" y="2667000"/>
                <a:ext cx="7223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192588" y="2667000"/>
                <a:ext cx="4570412" cy="139700"/>
              </a:xfrm>
              <a:prstGeom prst="rect">
                <a:avLst/>
              </a:prstGeom>
              <a:solidFill>
                <a:srgbClr val="2020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3460225" y="2174845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304265" y="2174845"/>
                <a:ext cx="1706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基本情况介绍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4192588" y="30289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192588" y="36131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5304265" y="312099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语言能力矩阵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4192588" y="4921250"/>
              <a:ext cx="45704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4192588" y="5505450"/>
              <a:ext cx="45704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304265" y="5013295"/>
              <a:ext cx="1960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未来承诺与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05" y="-148519"/>
            <a:ext cx="1635996" cy="124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0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1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2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3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4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5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6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7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8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19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0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1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2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3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4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5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6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7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8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29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30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1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2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3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4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589.6807874015749}"/>
</p:tagLst>
</file>

<file path=ppt/tags/tag35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36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37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38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39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40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1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2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3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4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5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6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7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8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49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5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50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51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52.xml><?xml version="1.0" encoding="utf-8"?>
<p:tagLst xmlns:p="http://schemas.openxmlformats.org/presentationml/2006/main">
  <p:tag name="KSO_WM_DIAGRAM_VIRTUALLY_FRAME" val="{&quot;height&quot;:274.7288188976378,&quot;left&quot;:181.59062992125985,&quot;top&quot;:194.0766141732283,&quot;width&quot;:699.6585039370078}"/>
</p:tagLst>
</file>

<file path=ppt/tags/tag53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4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5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6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7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8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59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60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1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2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3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4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5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6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7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8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69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7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70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71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72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73.xml><?xml version="1.0" encoding="utf-8"?>
<p:tagLst xmlns:p="http://schemas.openxmlformats.org/presentationml/2006/main">
  <p:tag name="KSO_WM_DIAGRAM_VIRTUALLY_FRAME" val="{&quot;height&quot;:269.10102362204725,&quot;left&quot;:105.25,&quot;top&quot;:239.30708661417322,&quot;width&quot;:813.75}"/>
</p:tagLst>
</file>

<file path=ppt/tags/tag8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ags/tag9.xml><?xml version="1.0" encoding="utf-8"?>
<p:tagLst xmlns:p="http://schemas.openxmlformats.org/presentationml/2006/main">
  <p:tag name="KSO_WM_DIAGRAM_VIRTUALLY_FRAME" val="{&quot;height&quot;:280.5,&quot;left&quot;:262.12503937007875,&quot;top&quot;:164,&quot;width&quot;:427.8749606299212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1273</Words>
  <Application>WPS 演示</Application>
  <PresentationFormat>宽屏</PresentationFormat>
  <Paragraphs>278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离散数学成绩截图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E=mc²</cp:lastModifiedBy>
  <cp:revision>153</cp:revision>
  <dcterms:created xsi:type="dcterms:W3CDTF">2013-08-14T15:08:00Z</dcterms:created>
  <dcterms:modified xsi:type="dcterms:W3CDTF">2025-07-09T07:09:42Z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BBFD4A5C64C44482AE06B5425AB9DBD0_12</vt:lpwstr>
  </property>
  <property fmtid="{D5CDD505-2E9C-101B-9397-08002B2CF9AE}" pid="3" name="KSOProductBuildVer">
    <vt:lpwstr>2052-12.1.0.21541</vt:lpwstr>
  </property>
</Properties>
</file>